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5"/>
    <p:sldMasterId id="2147483697" r:id="rId6"/>
    <p:sldMasterId id="2147483733" r:id="rId7"/>
    <p:sldMasterId id="2147483715" r:id="rId8"/>
    <p:sldMasterId id="2147483755" r:id="rId9"/>
    <p:sldMasterId id="2147483770" r:id="rId10"/>
    <p:sldMasterId id="2147483780" r:id="rId11"/>
    <p:sldMasterId id="2147483800" r:id="rId12"/>
    <p:sldMasterId id="2147483815" r:id="rId13"/>
  </p:sldMasterIdLst>
  <p:notesMasterIdLst>
    <p:notesMasterId r:id="rId38"/>
  </p:notesMasterIdLst>
  <p:sldIdLst>
    <p:sldId id="261" r:id="rId14"/>
    <p:sldId id="262" r:id="rId15"/>
    <p:sldId id="263" r:id="rId16"/>
    <p:sldId id="269" r:id="rId17"/>
    <p:sldId id="271" r:id="rId18"/>
    <p:sldId id="270" r:id="rId19"/>
    <p:sldId id="256" r:id="rId20"/>
    <p:sldId id="257" r:id="rId21"/>
    <p:sldId id="258" r:id="rId22"/>
    <p:sldId id="275" r:id="rId23"/>
    <p:sldId id="276" r:id="rId24"/>
    <p:sldId id="277" r:id="rId25"/>
    <p:sldId id="259" r:id="rId26"/>
    <p:sldId id="260" r:id="rId27"/>
    <p:sldId id="278" r:id="rId28"/>
    <p:sldId id="279" r:id="rId29"/>
    <p:sldId id="280" r:id="rId30"/>
    <p:sldId id="264" r:id="rId31"/>
    <p:sldId id="265" r:id="rId32"/>
    <p:sldId id="266" r:id="rId33"/>
    <p:sldId id="267" r:id="rId34"/>
    <p:sldId id="268" r:id="rId35"/>
    <p:sldId id="281" r:id="rId36"/>
    <p:sldId id="27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A692"/>
    <a:srgbClr val="FFAE52"/>
    <a:srgbClr val="36CAB7"/>
    <a:srgbClr val="26B19F"/>
    <a:srgbClr val="1182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86378"/>
  </p:normalViewPr>
  <p:slideViewPr>
    <p:cSldViewPr snapToGrid="0" snapToObjects="1">
      <p:cViewPr varScale="1">
        <p:scale>
          <a:sx n="141" d="100"/>
          <a:sy n="141" d="100"/>
        </p:scale>
        <p:origin x="150" y="348"/>
      </p:cViewPr>
      <p:guideLst>
        <p:guide orient="horz" pos="2160"/>
        <p:guide pos="3840"/>
      </p:guideLst>
    </p:cSldViewPr>
  </p:slideViewPr>
  <p:outlineViewPr>
    <p:cViewPr>
      <p:scale>
        <a:sx n="33" d="100"/>
        <a:sy n="33" d="100"/>
      </p:scale>
      <p:origin x="0" y="-693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presProps" Target="presProps.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6.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1B04A-D6E5-EA4F-B098-5AE08EDCA766}" type="datetimeFigureOut">
              <a:rPr lang="en-US" smtClean="0"/>
              <a:t>11/22/2019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4D3C1-19CA-E044-8DEA-C254A6A61ECC}" type="slidenum">
              <a:rPr lang="en-US" smtClean="0"/>
              <a:t>‹#›</a:t>
            </a:fld>
            <a:endParaRPr lang="en-US"/>
          </a:p>
        </p:txBody>
      </p:sp>
    </p:spTree>
    <p:extLst>
      <p:ext uri="{BB962C8B-B14F-4D97-AF65-F5344CB8AC3E}">
        <p14:creationId xmlns:p14="http://schemas.microsoft.com/office/powerpoint/2010/main" val="219860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393680-8175-4744-9BEB-B86782FA40DC}" type="slidenum">
              <a:rPr lang="en-US" smtClean="0"/>
              <a:t>0</a:t>
            </a:fld>
            <a:endParaRPr lang="en-US"/>
          </a:p>
        </p:txBody>
      </p:sp>
    </p:spTree>
    <p:extLst>
      <p:ext uri="{BB962C8B-B14F-4D97-AF65-F5344CB8AC3E}">
        <p14:creationId xmlns:p14="http://schemas.microsoft.com/office/powerpoint/2010/main" val="213968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FC921-9F88-459B-9EC0-274B1A5E1EAC}" type="slidenum">
              <a:rPr lang="en-US" smtClean="0"/>
              <a:t>1</a:t>
            </a:fld>
            <a:endParaRPr lang="en-US"/>
          </a:p>
        </p:txBody>
      </p:sp>
    </p:spTree>
    <p:extLst>
      <p:ext uri="{BB962C8B-B14F-4D97-AF65-F5344CB8AC3E}">
        <p14:creationId xmlns:p14="http://schemas.microsoft.com/office/powerpoint/2010/main" val="488747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FC921-9F88-459B-9EC0-274B1A5E1E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07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b56dd9bfa_0_0:notes"/>
          <p:cNvSpPr txBox="1">
            <a:spLocks noGrp="1"/>
          </p:cNvSpPr>
          <p:nvPr>
            <p:ph type="body" idx="1"/>
          </p:nvPr>
        </p:nvSpPr>
        <p:spPr>
          <a:xfrm>
            <a:off x="731520" y="4560570"/>
            <a:ext cx="5852100" cy="432060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g6b56dd9bfa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b56dd9bfa_0_2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b56dd9bfa_0_238:notes"/>
          <p:cNvSpPr txBox="1">
            <a:spLocks noGrp="1"/>
          </p:cNvSpPr>
          <p:nvPr>
            <p:ph type="body" idx="1"/>
          </p:nvPr>
        </p:nvSpPr>
        <p:spPr>
          <a:xfrm>
            <a:off x="731520" y="4560570"/>
            <a:ext cx="5852100" cy="4320600"/>
          </a:xfrm>
          <a:prstGeom prst="rect">
            <a:avLst/>
          </a:prstGeom>
        </p:spPr>
        <p:txBody>
          <a:bodyPr spcFirstLastPara="1" wrap="square" lIns="96625" tIns="96625" rIns="96625" bIns="96625" anchor="t" anchorCtr="0">
            <a:noAutofit/>
          </a:bodyPr>
          <a:lstStyle/>
          <a:p>
            <a:pPr marL="482600" lvl="0" indent="-311150" algn="l" rtl="0">
              <a:spcBef>
                <a:spcPts val="0"/>
              </a:spcBef>
              <a:spcAft>
                <a:spcPts val="0"/>
              </a:spcAft>
              <a:buSzPts val="1100"/>
              <a:buChar char="●"/>
            </a:pPr>
            <a:r>
              <a:rPr lang="en-US"/>
              <a:t>3 different spaces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b56dd9bfa_0_409:notes"/>
          <p:cNvSpPr txBox="1">
            <a:spLocks noGrp="1"/>
          </p:cNvSpPr>
          <p:nvPr>
            <p:ph type="body" idx="1"/>
          </p:nvPr>
        </p:nvSpPr>
        <p:spPr>
          <a:xfrm>
            <a:off x="731520" y="4560570"/>
            <a:ext cx="5852100" cy="432060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345" name="Google Shape;345;g6b56dd9bfa_0_4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1BD6-30C1-EA46-B04A-9FC00008BD18}"/>
              </a:ext>
            </a:extLst>
          </p:cNvPr>
          <p:cNvSpPr>
            <a:spLocks noGrp="1"/>
          </p:cNvSpPr>
          <p:nvPr>
            <p:ph type="ctrTitle"/>
          </p:nvPr>
        </p:nvSpPr>
        <p:spPr>
          <a:xfrm>
            <a:off x="1409700" y="2743200"/>
            <a:ext cx="9334500" cy="1517374"/>
          </a:xfrm>
          <a:prstGeom prst="rect">
            <a:avLst/>
          </a:prstGeom>
        </p:spPr>
        <p:txBody>
          <a:bodyPr lIns="0" tIns="0" rIns="0" bIns="0" anchor="b" anchorCtr="0"/>
          <a:lstStyle>
            <a:lvl1pPr algn="ctr">
              <a:defRPr sz="600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5DE2942-0472-9249-A6B6-C901E7C7C68E}"/>
              </a:ext>
            </a:extLst>
          </p:cNvPr>
          <p:cNvSpPr>
            <a:spLocks noGrp="1"/>
          </p:cNvSpPr>
          <p:nvPr>
            <p:ph type="subTitle" idx="1"/>
          </p:nvPr>
        </p:nvSpPr>
        <p:spPr>
          <a:xfrm>
            <a:off x="1409700" y="4709160"/>
            <a:ext cx="9334500" cy="434009"/>
          </a:xfrm>
          <a:prstGeom prst="rect">
            <a:avLst/>
          </a:prstGeom>
        </p:spPr>
        <p:txBody>
          <a:bodyPr lIns="0" tIns="0" rIns="0" bIns="0"/>
          <a:lstStyle>
            <a:lvl1pPr marL="0" indent="0" algn="ctr">
              <a:buNone/>
              <a:defRPr sz="2000" b="1">
                <a:solidFill>
                  <a:schemeClr val="accent2"/>
                </a:solidFill>
                <a:latin typeface="Montserrat" pitchFamily="2" charset="77"/>
                <a:ea typeface="Roboto Slab"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A6C64274-DE5A-8D45-AEA9-30EAE1186F53}"/>
              </a:ext>
            </a:extLst>
          </p:cNvPr>
          <p:cNvPicPr>
            <a:picLocks noChangeAspect="1"/>
          </p:cNvPicPr>
          <p:nvPr userDrawn="1"/>
        </p:nvPicPr>
        <p:blipFill>
          <a:blip r:embed="rId2"/>
          <a:stretch>
            <a:fillRect/>
          </a:stretch>
        </p:blipFill>
        <p:spPr>
          <a:xfrm>
            <a:off x="5524500" y="685800"/>
            <a:ext cx="1141070" cy="1472184"/>
          </a:xfrm>
          <a:prstGeom prst="rect">
            <a:avLst/>
          </a:prstGeom>
        </p:spPr>
      </p:pic>
      <p:sp>
        <p:nvSpPr>
          <p:cNvPr id="15" name="Text Placeholder 13">
            <a:extLst>
              <a:ext uri="{FF2B5EF4-FFF2-40B4-BE49-F238E27FC236}">
                <a16:creationId xmlns:a16="http://schemas.microsoft.com/office/drawing/2014/main" id="{12425FC2-8FE2-F74A-A685-564DEF714FC2}"/>
              </a:ext>
            </a:extLst>
          </p:cNvPr>
          <p:cNvSpPr>
            <a:spLocks noGrp="1"/>
          </p:cNvSpPr>
          <p:nvPr>
            <p:ph type="body" sz="quarter" idx="10" hasCustomPrompt="1"/>
          </p:nvPr>
        </p:nvSpPr>
        <p:spPr>
          <a:xfrm>
            <a:off x="6097524" y="6592824"/>
            <a:ext cx="5637276" cy="137160"/>
          </a:xfrm>
          <a:prstGeom prst="rect">
            <a:avLst/>
          </a:prstGeom>
        </p:spPr>
        <p:txBody>
          <a:bodyPr lIns="0" tIns="0" rIns="0" bIns="0" anchor="b" anchorCtr="0">
            <a:normAutofit/>
          </a:bodyPr>
          <a:lstStyle>
            <a:lvl1pPr marL="0" indent="0" algn="r">
              <a:buNone/>
              <a:defRPr sz="1200" b="1">
                <a:solidFill>
                  <a:schemeClr val="tx2"/>
                </a:solidFill>
              </a:defRPr>
            </a:lvl1pPr>
          </a:lstStyle>
          <a:p>
            <a:pPr lvl="0"/>
            <a:r>
              <a:rPr lang="en-US" dirty="0"/>
              <a:t>Enter Date or Note</a:t>
            </a:r>
          </a:p>
        </p:txBody>
      </p:sp>
      <p:pic>
        <p:nvPicPr>
          <p:cNvPr id="7" name="Picture 6">
            <a:extLst>
              <a:ext uri="{FF2B5EF4-FFF2-40B4-BE49-F238E27FC236}">
                <a16:creationId xmlns:a16="http://schemas.microsoft.com/office/drawing/2014/main" id="{3C47E9FB-5A00-4348-83D0-E1B19DCD9830}"/>
              </a:ext>
            </a:extLst>
          </p:cNvPr>
          <p:cNvPicPr>
            <a:picLocks noChangeAspect="1"/>
          </p:cNvPicPr>
          <p:nvPr userDrawn="1"/>
        </p:nvPicPr>
        <p:blipFill>
          <a:blip r:embed="rId3"/>
          <a:stretch>
            <a:fillRect/>
          </a:stretch>
        </p:blipFill>
        <p:spPr>
          <a:xfrm>
            <a:off x="226854" y="6469380"/>
            <a:ext cx="1488112" cy="320040"/>
          </a:xfrm>
          <a:prstGeom prst="rect">
            <a:avLst/>
          </a:prstGeom>
        </p:spPr>
      </p:pic>
      <p:sp>
        <p:nvSpPr>
          <p:cNvPr id="5" name="Text Placeholder 4">
            <a:extLst>
              <a:ext uri="{FF2B5EF4-FFF2-40B4-BE49-F238E27FC236}">
                <a16:creationId xmlns:a16="http://schemas.microsoft.com/office/drawing/2014/main" id="{E3BBAC53-3508-8E48-AC09-3AB6E38F95FA}"/>
              </a:ext>
            </a:extLst>
          </p:cNvPr>
          <p:cNvSpPr>
            <a:spLocks noGrp="1"/>
          </p:cNvSpPr>
          <p:nvPr>
            <p:ph type="body" sz="quarter" idx="11" hasCustomPrompt="1"/>
          </p:nvPr>
        </p:nvSpPr>
        <p:spPr>
          <a:xfrm>
            <a:off x="1409700" y="4328916"/>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760547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s with Imag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0A77A8-C249-8946-9857-7FCA02193298}"/>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F9BF5693-1DAC-9341-9C36-67E9CFA2B049}"/>
              </a:ext>
            </a:extLst>
          </p:cNvPr>
          <p:cNvPicPr>
            <a:picLocks noChangeAspect="1"/>
          </p:cNvPicPr>
          <p:nvPr userDrawn="1"/>
        </p:nvPicPr>
        <p:blipFill>
          <a:blip r:embed="rId2"/>
          <a:stretch>
            <a:fillRect/>
          </a:stretch>
        </p:blipFill>
        <p:spPr>
          <a:xfrm>
            <a:off x="458197" y="432694"/>
            <a:ext cx="574078" cy="740664"/>
          </a:xfrm>
          <a:prstGeom prst="rect">
            <a:avLst/>
          </a:prstGeom>
        </p:spPr>
      </p:pic>
      <p:sp>
        <p:nvSpPr>
          <p:cNvPr id="9" name="Text Placeholder 17">
            <a:extLst>
              <a:ext uri="{FF2B5EF4-FFF2-40B4-BE49-F238E27FC236}">
                <a16:creationId xmlns:a16="http://schemas.microsoft.com/office/drawing/2014/main" id="{F5B0A409-ED62-BC41-8203-D2E52F9CFF4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
        <p:nvSpPr>
          <p:cNvPr id="3" name="Picture Placeholder 2">
            <a:extLst>
              <a:ext uri="{FF2B5EF4-FFF2-40B4-BE49-F238E27FC236}">
                <a16:creationId xmlns:a16="http://schemas.microsoft.com/office/drawing/2014/main" id="{A919BE99-391D-DD44-A123-1504EABEB61E}"/>
              </a:ext>
            </a:extLst>
          </p:cNvPr>
          <p:cNvSpPr>
            <a:spLocks noGrp="1" noChangeAspect="1"/>
          </p:cNvSpPr>
          <p:nvPr>
            <p:ph type="pic" sz="quarter" idx="14"/>
          </p:nvPr>
        </p:nvSpPr>
        <p:spPr>
          <a:xfrm>
            <a:off x="933900" y="2048689"/>
            <a:ext cx="1600200" cy="1600200"/>
          </a:xfrm>
          <a:prstGeom prst="rect">
            <a:avLst/>
          </a:prstGeom>
          <a:noFill/>
        </p:spPr>
        <p:txBody>
          <a:bodyPr/>
          <a:lstStyle>
            <a:lvl1pPr>
              <a:defRPr sz="1600"/>
            </a:lvl1pPr>
          </a:lstStyle>
          <a:p>
            <a:r>
              <a:rPr lang="en-US"/>
              <a:t>Click icon to add picture</a:t>
            </a:r>
            <a:endParaRPr lang="en-US" dirty="0"/>
          </a:p>
        </p:txBody>
      </p:sp>
      <p:sp>
        <p:nvSpPr>
          <p:cNvPr id="10" name="Picture Placeholder 2">
            <a:extLst>
              <a:ext uri="{FF2B5EF4-FFF2-40B4-BE49-F238E27FC236}">
                <a16:creationId xmlns:a16="http://schemas.microsoft.com/office/drawing/2014/main" id="{619B0B1A-1A35-0547-A423-D8FF14E45BDC}"/>
              </a:ext>
            </a:extLst>
          </p:cNvPr>
          <p:cNvSpPr>
            <a:spLocks noGrp="1" noChangeAspect="1"/>
          </p:cNvSpPr>
          <p:nvPr>
            <p:ph type="pic" sz="quarter" idx="15"/>
          </p:nvPr>
        </p:nvSpPr>
        <p:spPr>
          <a:xfrm>
            <a:off x="6763201" y="2048689"/>
            <a:ext cx="1600200" cy="1600200"/>
          </a:xfrm>
          <a:prstGeom prst="rect">
            <a:avLst/>
          </a:prstGeom>
          <a:noFill/>
        </p:spPr>
        <p:txBody>
          <a:bodyPr/>
          <a:lstStyle>
            <a:lvl1pPr>
              <a:defRPr sz="1600"/>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3AE10D4C-E680-FF42-9F8F-2F937423D4B8}"/>
              </a:ext>
            </a:extLst>
          </p:cNvPr>
          <p:cNvSpPr>
            <a:spLocks noGrp="1" noChangeAspect="1"/>
          </p:cNvSpPr>
          <p:nvPr>
            <p:ph type="pic" sz="quarter" idx="16"/>
          </p:nvPr>
        </p:nvSpPr>
        <p:spPr>
          <a:xfrm>
            <a:off x="3828598" y="2048689"/>
            <a:ext cx="1600200" cy="1600200"/>
          </a:xfrm>
          <a:prstGeom prst="rect">
            <a:avLst/>
          </a:prstGeom>
          <a:noFill/>
        </p:spPr>
        <p:txBody>
          <a:bodyPr/>
          <a:lstStyle>
            <a:lvl1pPr>
              <a:defRPr sz="1600"/>
            </a:lvl1pPr>
          </a:lstStyle>
          <a:p>
            <a:r>
              <a:rPr lang="en-US"/>
              <a:t>Click icon to add picture</a:t>
            </a:r>
            <a:endParaRPr lang="en-US" dirty="0"/>
          </a:p>
        </p:txBody>
      </p:sp>
      <p:sp>
        <p:nvSpPr>
          <p:cNvPr id="14" name="Picture Placeholder 2">
            <a:extLst>
              <a:ext uri="{FF2B5EF4-FFF2-40B4-BE49-F238E27FC236}">
                <a16:creationId xmlns:a16="http://schemas.microsoft.com/office/drawing/2014/main" id="{BF896957-034B-A14D-86A8-C64B1B24BA13}"/>
              </a:ext>
            </a:extLst>
          </p:cNvPr>
          <p:cNvSpPr>
            <a:spLocks noGrp="1" noChangeAspect="1"/>
          </p:cNvSpPr>
          <p:nvPr>
            <p:ph type="pic" sz="quarter" idx="17"/>
          </p:nvPr>
        </p:nvSpPr>
        <p:spPr>
          <a:xfrm>
            <a:off x="9657898" y="2048689"/>
            <a:ext cx="1600200" cy="1600200"/>
          </a:xfrm>
          <a:prstGeom prst="rect">
            <a:avLst/>
          </a:prstGeom>
          <a:noFill/>
        </p:spPr>
        <p:txBody>
          <a:bodyPr/>
          <a:lstStyle>
            <a:lvl1pPr>
              <a:defRPr sz="1600"/>
            </a:lvl1pPr>
          </a:lstStyle>
          <a:p>
            <a:r>
              <a:rPr lang="en-US"/>
              <a:t>Click icon to add picture</a:t>
            </a:r>
            <a:endParaRPr lang="en-US" dirty="0"/>
          </a:p>
        </p:txBody>
      </p:sp>
      <p:sp>
        <p:nvSpPr>
          <p:cNvPr id="15" name="Text Placeholder 2">
            <a:extLst>
              <a:ext uri="{FF2B5EF4-FFF2-40B4-BE49-F238E27FC236}">
                <a16:creationId xmlns:a16="http://schemas.microsoft.com/office/drawing/2014/main" id="{1BBF7B6B-3126-1C4E-BEFB-BC141FC19A99}"/>
              </a:ext>
            </a:extLst>
          </p:cNvPr>
          <p:cNvSpPr>
            <a:spLocks noGrp="1"/>
          </p:cNvSpPr>
          <p:nvPr>
            <p:ph type="body" idx="1" hasCustomPrompt="1"/>
          </p:nvPr>
        </p:nvSpPr>
        <p:spPr>
          <a:xfrm>
            <a:off x="457199" y="3911600"/>
            <a:ext cx="2553603" cy="276999"/>
          </a:xfrm>
          <a:prstGeom prst="rect">
            <a:avLst/>
          </a:prstGeom>
        </p:spPr>
        <p:txBody>
          <a:bodyPr lIns="0" tIns="0" rIns="0" bIns="0" anchor="t" anchorCtr="0">
            <a:spAutoFit/>
          </a:bodyPr>
          <a:lstStyle>
            <a:lvl1pPr marL="0" indent="0" algn="ctr">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4" name="Text Placeholder 3">
            <a:extLst>
              <a:ext uri="{FF2B5EF4-FFF2-40B4-BE49-F238E27FC236}">
                <a16:creationId xmlns:a16="http://schemas.microsoft.com/office/drawing/2014/main" id="{833CD75E-4CF0-434E-9CB2-71B06A070595}"/>
              </a:ext>
            </a:extLst>
          </p:cNvPr>
          <p:cNvSpPr>
            <a:spLocks noGrp="1"/>
          </p:cNvSpPr>
          <p:nvPr>
            <p:ph type="body" sz="quarter" idx="18" hasCustomPrompt="1"/>
          </p:nvPr>
        </p:nvSpPr>
        <p:spPr>
          <a:xfrm>
            <a:off x="457650" y="4305300"/>
            <a:ext cx="2552700" cy="1371600"/>
          </a:xfrm>
          <a:prstGeom prst="rect">
            <a:avLst/>
          </a:prstGeom>
        </p:spPr>
        <p:txBody>
          <a:bodyPr lIns="0" tIns="0" rIns="0" bIns="0"/>
          <a:lstStyle>
            <a:lvl1pPr marL="0" indent="0" algn="ctr">
              <a:buNone/>
              <a:defRPr sz="1600">
                <a:solidFill>
                  <a:schemeClr val="tx2"/>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17" name="Text Placeholder 2">
            <a:extLst>
              <a:ext uri="{FF2B5EF4-FFF2-40B4-BE49-F238E27FC236}">
                <a16:creationId xmlns:a16="http://schemas.microsoft.com/office/drawing/2014/main" id="{F41BD231-2CF9-FF4F-A3BE-80EB2011AE59}"/>
              </a:ext>
            </a:extLst>
          </p:cNvPr>
          <p:cNvSpPr>
            <a:spLocks noGrp="1"/>
          </p:cNvSpPr>
          <p:nvPr>
            <p:ph type="body" idx="19" hasCustomPrompt="1"/>
          </p:nvPr>
        </p:nvSpPr>
        <p:spPr>
          <a:xfrm>
            <a:off x="3351897" y="3911600"/>
            <a:ext cx="2553603" cy="276999"/>
          </a:xfrm>
          <a:prstGeom prst="rect">
            <a:avLst/>
          </a:prstGeom>
        </p:spPr>
        <p:txBody>
          <a:bodyPr lIns="0" tIns="0" rIns="0" bIns="0" anchor="t" anchorCtr="0">
            <a:spAutoFit/>
          </a:bodyPr>
          <a:lstStyle>
            <a:lvl1pPr marL="0" indent="0" algn="ctr">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18" name="Text Placeholder 3">
            <a:extLst>
              <a:ext uri="{FF2B5EF4-FFF2-40B4-BE49-F238E27FC236}">
                <a16:creationId xmlns:a16="http://schemas.microsoft.com/office/drawing/2014/main" id="{0C70064C-910C-D54D-B1F8-24B96D1EA7EB}"/>
              </a:ext>
            </a:extLst>
          </p:cNvPr>
          <p:cNvSpPr>
            <a:spLocks noGrp="1"/>
          </p:cNvSpPr>
          <p:nvPr>
            <p:ph type="body" sz="quarter" idx="20" hasCustomPrompt="1"/>
          </p:nvPr>
        </p:nvSpPr>
        <p:spPr>
          <a:xfrm>
            <a:off x="3352348" y="4305300"/>
            <a:ext cx="2552700" cy="1371600"/>
          </a:xfrm>
          <a:prstGeom prst="rect">
            <a:avLst/>
          </a:prstGeom>
        </p:spPr>
        <p:txBody>
          <a:bodyPr lIns="0" tIns="0" rIns="0" bIns="0"/>
          <a:lstStyle>
            <a:lvl1pPr marL="0" indent="0" algn="ctr">
              <a:buNone/>
              <a:defRPr sz="1600">
                <a:solidFill>
                  <a:schemeClr val="tx2"/>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19" name="Text Placeholder 2">
            <a:extLst>
              <a:ext uri="{FF2B5EF4-FFF2-40B4-BE49-F238E27FC236}">
                <a16:creationId xmlns:a16="http://schemas.microsoft.com/office/drawing/2014/main" id="{1D935015-BDCC-D84B-ABC4-886AD30BDEF4}"/>
              </a:ext>
            </a:extLst>
          </p:cNvPr>
          <p:cNvSpPr>
            <a:spLocks noGrp="1"/>
          </p:cNvSpPr>
          <p:nvPr>
            <p:ph type="body" idx="21" hasCustomPrompt="1"/>
          </p:nvPr>
        </p:nvSpPr>
        <p:spPr>
          <a:xfrm>
            <a:off x="6286500" y="3911600"/>
            <a:ext cx="2553603" cy="276999"/>
          </a:xfrm>
          <a:prstGeom prst="rect">
            <a:avLst/>
          </a:prstGeom>
        </p:spPr>
        <p:txBody>
          <a:bodyPr lIns="0" tIns="0" rIns="0" bIns="0" anchor="t" anchorCtr="0">
            <a:spAutoFit/>
          </a:bodyPr>
          <a:lstStyle>
            <a:lvl1pPr marL="0" indent="0" algn="ctr">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20" name="Text Placeholder 3">
            <a:extLst>
              <a:ext uri="{FF2B5EF4-FFF2-40B4-BE49-F238E27FC236}">
                <a16:creationId xmlns:a16="http://schemas.microsoft.com/office/drawing/2014/main" id="{EB14A276-18BF-B14A-AF63-86DBEE52E2E8}"/>
              </a:ext>
            </a:extLst>
          </p:cNvPr>
          <p:cNvSpPr>
            <a:spLocks noGrp="1"/>
          </p:cNvSpPr>
          <p:nvPr>
            <p:ph type="body" sz="quarter" idx="22" hasCustomPrompt="1"/>
          </p:nvPr>
        </p:nvSpPr>
        <p:spPr>
          <a:xfrm>
            <a:off x="6286951" y="4305300"/>
            <a:ext cx="2552700" cy="1371600"/>
          </a:xfrm>
          <a:prstGeom prst="rect">
            <a:avLst/>
          </a:prstGeom>
        </p:spPr>
        <p:txBody>
          <a:bodyPr lIns="0" tIns="0" rIns="0" bIns="0"/>
          <a:lstStyle>
            <a:lvl1pPr marL="0" indent="0" algn="ctr">
              <a:buNone/>
              <a:defRPr sz="1600">
                <a:solidFill>
                  <a:schemeClr val="tx2"/>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21" name="Text Placeholder 2">
            <a:extLst>
              <a:ext uri="{FF2B5EF4-FFF2-40B4-BE49-F238E27FC236}">
                <a16:creationId xmlns:a16="http://schemas.microsoft.com/office/drawing/2014/main" id="{17169DB9-F33A-B74F-8AB5-1180DA801A3A}"/>
              </a:ext>
            </a:extLst>
          </p:cNvPr>
          <p:cNvSpPr>
            <a:spLocks noGrp="1"/>
          </p:cNvSpPr>
          <p:nvPr>
            <p:ph type="body" idx="23" hasCustomPrompt="1"/>
          </p:nvPr>
        </p:nvSpPr>
        <p:spPr>
          <a:xfrm>
            <a:off x="9181197" y="3911600"/>
            <a:ext cx="2553603" cy="276999"/>
          </a:xfrm>
          <a:prstGeom prst="rect">
            <a:avLst/>
          </a:prstGeom>
        </p:spPr>
        <p:txBody>
          <a:bodyPr lIns="0" tIns="0" rIns="0" bIns="0" anchor="t" anchorCtr="0">
            <a:spAutoFit/>
          </a:bodyPr>
          <a:lstStyle>
            <a:lvl1pPr marL="0" indent="0" algn="ctr">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22" name="Text Placeholder 3">
            <a:extLst>
              <a:ext uri="{FF2B5EF4-FFF2-40B4-BE49-F238E27FC236}">
                <a16:creationId xmlns:a16="http://schemas.microsoft.com/office/drawing/2014/main" id="{0CBE7B12-6447-C842-B955-8AB1DF90D6E7}"/>
              </a:ext>
            </a:extLst>
          </p:cNvPr>
          <p:cNvSpPr>
            <a:spLocks noGrp="1"/>
          </p:cNvSpPr>
          <p:nvPr>
            <p:ph type="body" sz="quarter" idx="24" hasCustomPrompt="1"/>
          </p:nvPr>
        </p:nvSpPr>
        <p:spPr>
          <a:xfrm>
            <a:off x="9181648" y="4305300"/>
            <a:ext cx="2552700" cy="1371600"/>
          </a:xfrm>
          <a:prstGeom prst="rect">
            <a:avLst/>
          </a:prstGeom>
        </p:spPr>
        <p:txBody>
          <a:bodyPr lIns="0" tIns="0" rIns="0" bIns="0"/>
          <a:lstStyle>
            <a:lvl1pPr marL="0" indent="0" algn="ctr">
              <a:buNone/>
              <a:defRPr sz="1600">
                <a:solidFill>
                  <a:schemeClr val="tx2"/>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27" name="Rectangle 26">
            <a:extLst>
              <a:ext uri="{FF2B5EF4-FFF2-40B4-BE49-F238E27FC236}">
                <a16:creationId xmlns:a16="http://schemas.microsoft.com/office/drawing/2014/main" id="{363A6A17-BEE7-0345-9536-BE7A635BFE62}"/>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Slide Number Placeholder 6">
            <a:extLst>
              <a:ext uri="{FF2B5EF4-FFF2-40B4-BE49-F238E27FC236}">
                <a16:creationId xmlns:a16="http://schemas.microsoft.com/office/drawing/2014/main" id="{1A6313D4-7066-DF4C-9190-3718536B3A3B}"/>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9" name="Footer Placeholder 4">
            <a:extLst>
              <a:ext uri="{FF2B5EF4-FFF2-40B4-BE49-F238E27FC236}">
                <a16:creationId xmlns:a16="http://schemas.microsoft.com/office/drawing/2014/main" id="{7BAAF89E-45B7-CE43-9272-4FA4D824BFF3}"/>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30" name="Picture 29">
            <a:extLst>
              <a:ext uri="{FF2B5EF4-FFF2-40B4-BE49-F238E27FC236}">
                <a16:creationId xmlns:a16="http://schemas.microsoft.com/office/drawing/2014/main" id="{55D5AF2C-11EF-6944-B178-D6EEA587C4F9}"/>
              </a:ext>
            </a:extLst>
          </p:cNvPr>
          <p:cNvPicPr>
            <a:picLocks noChangeAspect="1"/>
          </p:cNvPicPr>
          <p:nvPr userDrawn="1"/>
        </p:nvPicPr>
        <p:blipFill>
          <a:blip r:embed="rId3"/>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2589001132"/>
      </p:ext>
    </p:extLst>
  </p:cSld>
  <p:clrMapOvr>
    <a:masterClrMapping/>
  </p:clrMapOvr>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 name="Google Shape;182;p24"/>
          <p:cNvSpPr txBox="1">
            <a:spLocks noGrp="1"/>
          </p:cNvSpPr>
          <p:nvPr>
            <p:ph type="body" idx="1"/>
          </p:nvPr>
        </p:nvSpPr>
        <p:spPr>
          <a:xfrm rot="5400000">
            <a:off x="3474001" y="-960777"/>
            <a:ext cx="4820400" cy="97200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183" name="Google Shape;183;p24"/>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4" name="Google Shape;184;p24"/>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5" name="Google Shape;185;p24"/>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0239461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rot="5400000">
            <a:off x="7334201" y="2152800"/>
            <a:ext cx="5410400" cy="2628800"/>
          </a:xfrm>
          <a:prstGeom prst="rect">
            <a:avLst/>
          </a:prstGeom>
          <a:noFill/>
          <a:ln>
            <a:noFill/>
          </a:ln>
        </p:spPr>
        <p:txBody>
          <a:bodyPr spcFirstLastPara="1" wrap="square" lIns="45700" tIns="91425" rIns="45700" bIns="91425" anchor="ctr" anchorCtr="0">
            <a:noAutofit/>
          </a:bodyPr>
          <a:lstStyle>
            <a:lvl1pPr lvl="0" algn="l" rtl="0">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25"/>
          <p:cNvSpPr txBox="1">
            <a:spLocks noGrp="1"/>
          </p:cNvSpPr>
          <p:nvPr>
            <p:ph type="body" idx="1"/>
          </p:nvPr>
        </p:nvSpPr>
        <p:spPr>
          <a:xfrm rot="5400000">
            <a:off x="2076301" y="-323800"/>
            <a:ext cx="5410400" cy="75820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189" name="Google Shape;189;p25"/>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0" name="Google Shape;190;p25"/>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1" name="Google Shape;191;p25"/>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cxnSp>
        <p:nvCxnSpPr>
          <p:cNvPr id="192" name="Google Shape;192;p25"/>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221283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Title Slide 1" type="title">
  <p:cSld name="Title Slide 1">
    <p:spTree>
      <p:nvGrpSpPr>
        <p:cNvPr id="1" name="Shape 193"/>
        <p:cNvGrpSpPr/>
        <p:nvPr/>
      </p:nvGrpSpPr>
      <p:grpSpPr>
        <a:xfrm>
          <a:off x="0" y="0"/>
          <a:ext cx="0" cy="0"/>
          <a:chOff x="0" y="0"/>
          <a:chExt cx="0" cy="0"/>
        </a:xfrm>
      </p:grpSpPr>
      <p:sp>
        <p:nvSpPr>
          <p:cNvPr id="194" name="Google Shape;194;p26"/>
          <p:cNvSpPr/>
          <p:nvPr/>
        </p:nvSpPr>
        <p:spPr>
          <a:xfrm>
            <a:off x="0" y="0"/>
            <a:ext cx="12192000" cy="4572000"/>
          </a:xfrm>
          <a:prstGeom prst="rect">
            <a:avLst/>
          </a:prstGeom>
          <a:solidFill>
            <a:srgbClr val="1482AB"/>
          </a:solidFill>
          <a:ln>
            <a:noFill/>
          </a:ln>
        </p:spPr>
        <p:txBody>
          <a:bodyPr spcFirstLastPara="1" wrap="square" lIns="91433" tIns="91433" rIns="91433" bIns="91433" anchor="ctr" anchorCtr="0">
            <a:noAutofit/>
          </a:bodyPr>
          <a:lstStyle/>
          <a:p>
            <a:pPr marL="0" lvl="0" indent="0" algn="l" rtl="0">
              <a:spcBef>
                <a:spcPts val="0"/>
              </a:spcBef>
              <a:spcAft>
                <a:spcPts val="0"/>
              </a:spcAft>
              <a:buNone/>
            </a:pPr>
            <a:endParaRPr sz="2400"/>
          </a:p>
        </p:txBody>
      </p:sp>
      <p:sp>
        <p:nvSpPr>
          <p:cNvPr id="195" name="Google Shape;195;p26"/>
          <p:cNvSpPr/>
          <p:nvPr/>
        </p:nvSpPr>
        <p:spPr>
          <a:xfrm>
            <a:off x="-1" y="1"/>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33" tIns="91433" rIns="91433" bIns="91433" anchor="ctr" anchorCtr="0">
            <a:noAutofit/>
          </a:bodyPr>
          <a:lstStyle/>
          <a:p>
            <a:pPr marL="0" lvl="0" indent="0" algn="l" rtl="0">
              <a:spcBef>
                <a:spcPts val="0"/>
              </a:spcBef>
              <a:spcAft>
                <a:spcPts val="0"/>
              </a:spcAft>
              <a:buNone/>
            </a:pPr>
            <a:endParaRPr sz="2400"/>
          </a:p>
        </p:txBody>
      </p:sp>
      <p:sp>
        <p:nvSpPr>
          <p:cNvPr id="196" name="Google Shape;196;p26"/>
          <p:cNvSpPr txBox="1">
            <a:spLocks noGrp="1"/>
          </p:cNvSpPr>
          <p:nvPr>
            <p:ph type="ctrTitle"/>
          </p:nvPr>
        </p:nvSpPr>
        <p:spPr>
          <a:xfrm>
            <a:off x="457200" y="4960137"/>
            <a:ext cx="7772400" cy="1463200"/>
          </a:xfrm>
          <a:prstGeom prst="rect">
            <a:avLst/>
          </a:prstGeom>
          <a:noFill/>
          <a:ln>
            <a:noFill/>
          </a:ln>
        </p:spPr>
        <p:txBody>
          <a:bodyPr spcFirstLastPara="1" wrap="square" lIns="68575" tIns="34275" rIns="68575" bIns="34275" anchor="ctr" anchorCtr="0">
            <a:noAutofit/>
          </a:bodyPr>
          <a:lstStyle>
            <a:lvl1pPr marR="0" lvl="0" algn="r" rtl="0">
              <a:lnSpc>
                <a:spcPct val="80000"/>
              </a:lnSpc>
              <a:spcBef>
                <a:spcPts val="0"/>
              </a:spcBef>
              <a:spcAft>
                <a:spcPts val="0"/>
              </a:spcAft>
              <a:buClr>
                <a:srgbClr val="0C0C0C"/>
              </a:buClr>
              <a:buSzPts val="3800"/>
              <a:buFont typeface="Questrial"/>
              <a:buNone/>
              <a:defRPr sz="5067" b="0" i="0" u="none" strike="noStrike" cap="none">
                <a:solidFill>
                  <a:srgbClr val="0C0C0C"/>
                </a:solidFill>
                <a:latin typeface="Questrial"/>
                <a:ea typeface="Questrial"/>
                <a:cs typeface="Questrial"/>
                <a:sym typeface="Questrial"/>
              </a:defRPr>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197" name="Google Shape;197;p26"/>
          <p:cNvSpPr txBox="1">
            <a:spLocks noGrp="1"/>
          </p:cNvSpPr>
          <p:nvPr>
            <p:ph type="subTitle" idx="1"/>
          </p:nvPr>
        </p:nvSpPr>
        <p:spPr>
          <a:xfrm>
            <a:off x="8610600" y="4960137"/>
            <a:ext cx="3200400" cy="1463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accent1"/>
              </a:buClr>
              <a:buSzPts val="1400"/>
              <a:buFont typeface="Questrial"/>
              <a:buNone/>
              <a:defRPr sz="1867" b="0" i="0" u="none" strike="noStrike" cap="none">
                <a:solidFill>
                  <a:srgbClr val="0C0C0C"/>
                </a:solidFill>
                <a:latin typeface="Questrial"/>
                <a:ea typeface="Questrial"/>
                <a:cs typeface="Questrial"/>
                <a:sym typeface="Questrial"/>
              </a:defRPr>
            </a:lvl1pPr>
            <a:lvl2pPr marR="0" lvl="1" algn="ctr" rtl="0">
              <a:lnSpc>
                <a:spcPct val="90000"/>
              </a:lnSpc>
              <a:spcBef>
                <a:spcPts val="267"/>
              </a:spcBef>
              <a:spcAft>
                <a:spcPts val="0"/>
              </a:spcAft>
              <a:buClr>
                <a:schemeClr val="accent1"/>
              </a:buClr>
              <a:buSzPts val="1400"/>
              <a:buFont typeface="Noto Sans Symbols"/>
              <a:buNone/>
              <a:defRPr sz="1867" b="0" i="0" u="none" strike="noStrike" cap="none">
                <a:solidFill>
                  <a:schemeClr val="dk1"/>
                </a:solidFill>
                <a:latin typeface="Questrial"/>
                <a:ea typeface="Questrial"/>
                <a:cs typeface="Questrial"/>
                <a:sym typeface="Questrial"/>
              </a:defRPr>
            </a:lvl2pPr>
            <a:lvl3pPr marR="0" lvl="2" algn="ctr" rtl="0">
              <a:lnSpc>
                <a:spcPct val="90000"/>
              </a:lnSpc>
              <a:spcBef>
                <a:spcPts val="400"/>
              </a:spcBef>
              <a:spcAft>
                <a:spcPts val="0"/>
              </a:spcAft>
              <a:buClr>
                <a:schemeClr val="accent1"/>
              </a:buClr>
              <a:buSzPts val="1400"/>
              <a:buFont typeface="Noto Sans Symbols"/>
              <a:buNone/>
              <a:defRPr sz="1867" b="0" i="0" u="none" strike="noStrike" cap="none">
                <a:solidFill>
                  <a:schemeClr val="dk1"/>
                </a:solidFill>
                <a:latin typeface="Questrial"/>
                <a:ea typeface="Questrial"/>
                <a:cs typeface="Questrial"/>
                <a:sym typeface="Questrial"/>
              </a:defRPr>
            </a:lvl3pPr>
            <a:lvl4pPr marR="0" lvl="3" algn="ctr" rtl="0">
              <a:lnSpc>
                <a:spcPct val="90000"/>
              </a:lnSpc>
              <a:spcBef>
                <a:spcPts val="400"/>
              </a:spcBef>
              <a:spcAft>
                <a:spcPts val="0"/>
              </a:spcAft>
              <a:buClr>
                <a:schemeClr val="accent1"/>
              </a:buClr>
              <a:buSzPts val="1400"/>
              <a:buFont typeface="Noto Sans Symbols"/>
              <a:buNone/>
              <a:defRPr sz="1867" b="0" i="0" u="none" strike="noStrike" cap="none">
                <a:solidFill>
                  <a:schemeClr val="dk1"/>
                </a:solidFill>
                <a:latin typeface="Questrial"/>
                <a:ea typeface="Questrial"/>
                <a:cs typeface="Questrial"/>
                <a:sym typeface="Questrial"/>
              </a:defRPr>
            </a:lvl4pPr>
            <a:lvl5pPr marR="0" lvl="4" algn="ctr" rtl="0">
              <a:lnSpc>
                <a:spcPct val="90000"/>
              </a:lnSpc>
              <a:spcBef>
                <a:spcPts val="400"/>
              </a:spcBef>
              <a:spcAft>
                <a:spcPts val="0"/>
              </a:spcAft>
              <a:buClr>
                <a:schemeClr val="accent1"/>
              </a:buClr>
              <a:buSzPts val="1400"/>
              <a:buFont typeface="Noto Sans Symbols"/>
              <a:buNone/>
              <a:defRPr sz="1867" b="0" i="0" u="none" strike="noStrike" cap="none">
                <a:solidFill>
                  <a:schemeClr val="dk1"/>
                </a:solidFill>
                <a:latin typeface="Questrial"/>
                <a:ea typeface="Questrial"/>
                <a:cs typeface="Questrial"/>
                <a:sym typeface="Questrial"/>
              </a:defRPr>
            </a:lvl5pPr>
            <a:lvl6pPr marR="0" lvl="5" algn="ctr" rtl="0">
              <a:lnSpc>
                <a:spcPct val="90000"/>
              </a:lnSpc>
              <a:spcBef>
                <a:spcPts val="400"/>
              </a:spcBef>
              <a:spcAft>
                <a:spcPts val="0"/>
              </a:spcAft>
              <a:buClr>
                <a:schemeClr val="accent1"/>
              </a:buClr>
              <a:buSzPts val="1400"/>
              <a:buFont typeface="Noto Sans Symbols"/>
              <a:buNone/>
              <a:defRPr sz="1867" b="0" i="0" u="none" strike="noStrike" cap="none">
                <a:solidFill>
                  <a:schemeClr val="dk1"/>
                </a:solidFill>
                <a:latin typeface="Questrial"/>
                <a:ea typeface="Questrial"/>
                <a:cs typeface="Questrial"/>
                <a:sym typeface="Questrial"/>
              </a:defRPr>
            </a:lvl6pPr>
            <a:lvl7pPr marR="0" lvl="6" algn="ctr" rtl="0">
              <a:lnSpc>
                <a:spcPct val="90000"/>
              </a:lnSpc>
              <a:spcBef>
                <a:spcPts val="400"/>
              </a:spcBef>
              <a:spcAft>
                <a:spcPts val="0"/>
              </a:spcAft>
              <a:buClr>
                <a:schemeClr val="accent1"/>
              </a:buClr>
              <a:buSzPts val="1400"/>
              <a:buFont typeface="Noto Sans Symbols"/>
              <a:buNone/>
              <a:defRPr sz="1867" b="0" i="0" u="none" strike="noStrike" cap="none">
                <a:solidFill>
                  <a:schemeClr val="dk1"/>
                </a:solidFill>
                <a:latin typeface="Questrial"/>
                <a:ea typeface="Questrial"/>
                <a:cs typeface="Questrial"/>
                <a:sym typeface="Questrial"/>
              </a:defRPr>
            </a:lvl7pPr>
            <a:lvl8pPr marR="0" lvl="7" algn="ctr" rtl="0">
              <a:lnSpc>
                <a:spcPct val="90000"/>
              </a:lnSpc>
              <a:spcBef>
                <a:spcPts val="400"/>
              </a:spcBef>
              <a:spcAft>
                <a:spcPts val="0"/>
              </a:spcAft>
              <a:buClr>
                <a:schemeClr val="accent1"/>
              </a:buClr>
              <a:buSzPts val="1400"/>
              <a:buFont typeface="Noto Sans Symbols"/>
              <a:buNone/>
              <a:defRPr sz="1867" b="0" i="0" u="none" strike="noStrike" cap="none">
                <a:solidFill>
                  <a:schemeClr val="dk1"/>
                </a:solidFill>
                <a:latin typeface="Questrial"/>
                <a:ea typeface="Questrial"/>
                <a:cs typeface="Questrial"/>
                <a:sym typeface="Questrial"/>
              </a:defRPr>
            </a:lvl8pPr>
            <a:lvl9pPr marR="0" lvl="8" algn="ctr" rtl="0">
              <a:lnSpc>
                <a:spcPct val="90000"/>
              </a:lnSpc>
              <a:spcBef>
                <a:spcPts val="400"/>
              </a:spcBef>
              <a:spcAft>
                <a:spcPts val="400"/>
              </a:spcAft>
              <a:buClr>
                <a:schemeClr val="accent1"/>
              </a:buClr>
              <a:buSzPts val="1400"/>
              <a:buFont typeface="Noto Sans Symbols"/>
              <a:buNone/>
              <a:defRPr sz="1867" b="0" i="0" u="none" strike="noStrike" cap="none">
                <a:solidFill>
                  <a:schemeClr val="dk1"/>
                </a:solidFill>
                <a:latin typeface="Questrial"/>
                <a:ea typeface="Questrial"/>
                <a:cs typeface="Questrial"/>
                <a:sym typeface="Questrial"/>
              </a:defRPr>
            </a:lvl9pPr>
          </a:lstStyle>
          <a:p>
            <a:endParaRPr/>
          </a:p>
        </p:txBody>
      </p:sp>
      <p:sp>
        <p:nvSpPr>
          <p:cNvPr id="198" name="Google Shape;198;p26"/>
          <p:cNvSpPr txBox="1">
            <a:spLocks noGrp="1"/>
          </p:cNvSpPr>
          <p:nvPr>
            <p:ph type="dt" idx="10"/>
          </p:nvPr>
        </p:nvSpPr>
        <p:spPr>
          <a:xfrm>
            <a:off x="1024129" y="6470704"/>
            <a:ext cx="2154000" cy="274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1067" b="0" i="0" u="none" strike="noStrike" cap="none">
                <a:solidFill>
                  <a:srgbClr val="0C0C0C"/>
                </a:solidFill>
                <a:latin typeface="Questrial"/>
                <a:ea typeface="Questrial"/>
                <a:cs typeface="Questrial"/>
                <a:sym typeface="Questrial"/>
              </a:defRPr>
            </a:lvl1pPr>
            <a:lvl2pPr marR="0" lvl="1"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9pPr>
          </a:lstStyle>
          <a:p>
            <a:endParaRPr/>
          </a:p>
        </p:txBody>
      </p:sp>
      <p:sp>
        <p:nvSpPr>
          <p:cNvPr id="199" name="Google Shape;199;p26"/>
          <p:cNvSpPr txBox="1">
            <a:spLocks noGrp="1"/>
          </p:cNvSpPr>
          <p:nvPr>
            <p:ph type="ftr" idx="11"/>
          </p:nvPr>
        </p:nvSpPr>
        <p:spPr>
          <a:xfrm>
            <a:off x="4842932" y="6470704"/>
            <a:ext cx="5901600" cy="2740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400"/>
              <a:buNone/>
              <a:defRPr sz="1067" b="0" i="0" u="none" strike="noStrike" cap="none">
                <a:solidFill>
                  <a:srgbClr val="0C0C0C"/>
                </a:solidFill>
                <a:latin typeface="Questrial"/>
                <a:ea typeface="Questrial"/>
                <a:cs typeface="Questrial"/>
                <a:sym typeface="Questrial"/>
              </a:defRPr>
            </a:lvl1pPr>
            <a:lvl2pPr marR="0" lvl="1"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9pPr>
          </a:lstStyle>
          <a:p>
            <a:endParaRPr/>
          </a:p>
        </p:txBody>
      </p:sp>
      <p:sp>
        <p:nvSpPr>
          <p:cNvPr id="200" name="Google Shape;200;p26"/>
          <p:cNvSpPr txBox="1">
            <a:spLocks noGrp="1"/>
          </p:cNvSpPr>
          <p:nvPr>
            <p:ph type="sldNum" idx="12"/>
          </p:nvPr>
        </p:nvSpPr>
        <p:spPr>
          <a:xfrm>
            <a:off x="10837333" y="6470704"/>
            <a:ext cx="973600" cy="274000"/>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buNone/>
              <a:defRPr sz="1067" b="0" i="0" u="none" strike="noStrike" cap="none">
                <a:solidFill>
                  <a:srgbClr val="0C0C0C"/>
                </a:solidFill>
                <a:latin typeface="Questrial"/>
                <a:ea typeface="Questrial"/>
                <a:cs typeface="Questrial"/>
                <a:sym typeface="Questrial"/>
              </a:defRPr>
            </a:lvl1pPr>
            <a:lvl2pPr marL="0" marR="0" lvl="1" indent="0" algn="l" rtl="0">
              <a:spcBef>
                <a:spcPts val="0"/>
              </a:spcBef>
              <a:buNone/>
              <a:defRPr sz="1067" b="0" i="0" u="none" strike="noStrike" cap="none">
                <a:solidFill>
                  <a:srgbClr val="0C0C0C"/>
                </a:solidFill>
                <a:latin typeface="Questrial"/>
                <a:ea typeface="Questrial"/>
                <a:cs typeface="Questrial"/>
                <a:sym typeface="Questrial"/>
              </a:defRPr>
            </a:lvl2pPr>
            <a:lvl3pPr marL="0" marR="0" lvl="2" indent="0" algn="l" rtl="0">
              <a:spcBef>
                <a:spcPts val="0"/>
              </a:spcBef>
              <a:buNone/>
              <a:defRPr sz="1067" b="0" i="0" u="none" strike="noStrike" cap="none">
                <a:solidFill>
                  <a:srgbClr val="0C0C0C"/>
                </a:solidFill>
                <a:latin typeface="Questrial"/>
                <a:ea typeface="Questrial"/>
                <a:cs typeface="Questrial"/>
                <a:sym typeface="Questrial"/>
              </a:defRPr>
            </a:lvl3pPr>
            <a:lvl4pPr marL="0" marR="0" lvl="3" indent="0" algn="l" rtl="0">
              <a:spcBef>
                <a:spcPts val="0"/>
              </a:spcBef>
              <a:buNone/>
              <a:defRPr sz="1067" b="0" i="0" u="none" strike="noStrike" cap="none">
                <a:solidFill>
                  <a:srgbClr val="0C0C0C"/>
                </a:solidFill>
                <a:latin typeface="Questrial"/>
                <a:ea typeface="Questrial"/>
                <a:cs typeface="Questrial"/>
                <a:sym typeface="Questrial"/>
              </a:defRPr>
            </a:lvl4pPr>
            <a:lvl5pPr marL="0" marR="0" lvl="4" indent="0" algn="l" rtl="0">
              <a:spcBef>
                <a:spcPts val="0"/>
              </a:spcBef>
              <a:buNone/>
              <a:defRPr sz="1067" b="0" i="0" u="none" strike="noStrike" cap="none">
                <a:solidFill>
                  <a:srgbClr val="0C0C0C"/>
                </a:solidFill>
                <a:latin typeface="Questrial"/>
                <a:ea typeface="Questrial"/>
                <a:cs typeface="Questrial"/>
                <a:sym typeface="Questrial"/>
              </a:defRPr>
            </a:lvl5pPr>
            <a:lvl6pPr marL="0" marR="0" lvl="5" indent="0" algn="l" rtl="0">
              <a:spcBef>
                <a:spcPts val="0"/>
              </a:spcBef>
              <a:buNone/>
              <a:defRPr sz="1067" b="0" i="0" u="none" strike="noStrike" cap="none">
                <a:solidFill>
                  <a:srgbClr val="0C0C0C"/>
                </a:solidFill>
                <a:latin typeface="Questrial"/>
                <a:ea typeface="Questrial"/>
                <a:cs typeface="Questrial"/>
                <a:sym typeface="Questrial"/>
              </a:defRPr>
            </a:lvl6pPr>
            <a:lvl7pPr marL="0" marR="0" lvl="6" indent="0" algn="l" rtl="0">
              <a:spcBef>
                <a:spcPts val="0"/>
              </a:spcBef>
              <a:buNone/>
              <a:defRPr sz="1067" b="0" i="0" u="none" strike="noStrike" cap="none">
                <a:solidFill>
                  <a:srgbClr val="0C0C0C"/>
                </a:solidFill>
                <a:latin typeface="Questrial"/>
                <a:ea typeface="Questrial"/>
                <a:cs typeface="Questrial"/>
                <a:sym typeface="Questrial"/>
              </a:defRPr>
            </a:lvl7pPr>
            <a:lvl8pPr marL="0" marR="0" lvl="7" indent="0" algn="l" rtl="0">
              <a:spcBef>
                <a:spcPts val="0"/>
              </a:spcBef>
              <a:buNone/>
              <a:defRPr sz="1067" b="0" i="0" u="none" strike="noStrike" cap="none">
                <a:solidFill>
                  <a:srgbClr val="0C0C0C"/>
                </a:solidFill>
                <a:latin typeface="Questrial"/>
                <a:ea typeface="Questrial"/>
                <a:cs typeface="Questrial"/>
                <a:sym typeface="Questrial"/>
              </a:defRPr>
            </a:lvl8pPr>
            <a:lvl9pPr marL="0" marR="0" lvl="8" indent="0" algn="l" rtl="0">
              <a:spcBef>
                <a:spcPts val="0"/>
              </a:spcBef>
              <a:buNone/>
              <a:defRPr sz="1067" b="0" i="0" u="none" strike="noStrike" cap="none">
                <a:solidFill>
                  <a:srgbClr val="0C0C0C"/>
                </a:solidFill>
                <a:latin typeface="Questrial"/>
                <a:ea typeface="Questrial"/>
                <a:cs typeface="Questrial"/>
                <a:sym typeface="Questrial"/>
              </a:defRPr>
            </a:lvl9pPr>
          </a:lstStyle>
          <a:p>
            <a:fld id="{00000000-1234-1234-1234-123412341234}" type="slidenum">
              <a:rPr lang="en-US" smtClean="0"/>
              <a:pPr/>
              <a:t>‹#›</a:t>
            </a:fld>
            <a:endParaRPr lang="en-US"/>
          </a:p>
        </p:txBody>
      </p:sp>
      <p:cxnSp>
        <p:nvCxnSpPr>
          <p:cNvPr id="201" name="Google Shape;201;p26"/>
          <p:cNvCxnSpPr/>
          <p:nvPr/>
        </p:nvCxnSpPr>
        <p:spPr>
          <a:xfrm rot="10800000">
            <a:off x="8386843" y="5264105"/>
            <a:ext cx="0" cy="914400"/>
          </a:xfrm>
          <a:prstGeom prst="straightConnector1">
            <a:avLst/>
          </a:prstGeom>
          <a:noFill/>
          <a:ln w="19050" cap="flat" cmpd="sng">
            <a:solidFill>
              <a:srgbClr val="1482AB"/>
            </a:solidFill>
            <a:prstDash val="solid"/>
            <a:round/>
            <a:headEnd type="none" w="sm" len="sm"/>
            <a:tailEnd type="none" w="sm" len="sm"/>
          </a:ln>
        </p:spPr>
      </p:cxnSp>
    </p:spTree>
    <p:extLst>
      <p:ext uri="{BB962C8B-B14F-4D97-AF65-F5344CB8AC3E}">
        <p14:creationId xmlns:p14="http://schemas.microsoft.com/office/powerpoint/2010/main" val="56429293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wo Content 1" type="twoObj">
  <p:cSld name="Two Content 1">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1024128" y="585216"/>
            <a:ext cx="9720000" cy="1499600"/>
          </a:xfrm>
          <a:prstGeom prst="rect">
            <a:avLst/>
          </a:prstGeom>
          <a:noFill/>
          <a:ln>
            <a:noFill/>
          </a:ln>
        </p:spPr>
        <p:txBody>
          <a:bodyPr spcFirstLastPara="1" wrap="square" lIns="68575" tIns="34275" rIns="68575" bIns="34275" anchor="ctr" anchorCtr="0">
            <a:noAutofit/>
          </a:bodyPr>
          <a:lstStyle>
            <a:lvl1pPr marR="0" lvl="0" algn="l" rtl="0">
              <a:lnSpc>
                <a:spcPct val="80000"/>
              </a:lnSpc>
              <a:spcBef>
                <a:spcPts val="0"/>
              </a:spcBef>
              <a:spcAft>
                <a:spcPts val="0"/>
              </a:spcAft>
              <a:buClr>
                <a:srgbClr val="0C0C0C"/>
              </a:buClr>
              <a:buSzPts val="3800"/>
              <a:buFont typeface="Questrial"/>
              <a:buNone/>
              <a:defRPr sz="5067" b="0" i="0" u="none" strike="noStrike" cap="none">
                <a:solidFill>
                  <a:srgbClr val="0C0C0C"/>
                </a:solidFill>
                <a:latin typeface="Questrial"/>
                <a:ea typeface="Questrial"/>
                <a:cs typeface="Questrial"/>
                <a:sym typeface="Questrial"/>
              </a:defRPr>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04" name="Google Shape;204;p27"/>
          <p:cNvSpPr txBox="1">
            <a:spLocks noGrp="1"/>
          </p:cNvSpPr>
          <p:nvPr>
            <p:ph type="body" idx="1"/>
          </p:nvPr>
        </p:nvSpPr>
        <p:spPr>
          <a:xfrm>
            <a:off x="1024127" y="2286000"/>
            <a:ext cx="4754800" cy="4023200"/>
          </a:xfrm>
          <a:prstGeom prst="rect">
            <a:avLst/>
          </a:prstGeom>
          <a:noFill/>
          <a:ln>
            <a:noFill/>
          </a:ln>
        </p:spPr>
        <p:txBody>
          <a:bodyPr spcFirstLastPara="1" wrap="square" lIns="34275" tIns="34275" rIns="34275" bIns="34275" anchor="t" anchorCtr="0">
            <a:noAutofit/>
          </a:bodyPr>
          <a:lstStyle>
            <a:lvl1pPr marL="609585" marR="0" lvl="0" indent="-448722" algn="l" rtl="0">
              <a:lnSpc>
                <a:spcPct val="90000"/>
              </a:lnSpc>
              <a:spcBef>
                <a:spcPts val="1200"/>
              </a:spcBef>
              <a:spcAft>
                <a:spcPts val="0"/>
              </a:spcAft>
              <a:buClr>
                <a:schemeClr val="accent1"/>
              </a:buClr>
              <a:buSzPts val="1700"/>
              <a:buFont typeface="Questrial"/>
              <a:buChar char=" "/>
              <a:defRPr sz="2267" b="0" i="0" u="none" strike="noStrike" cap="none">
                <a:solidFill>
                  <a:schemeClr val="dk1"/>
                </a:solidFill>
                <a:latin typeface="Questrial"/>
                <a:ea typeface="Questrial"/>
                <a:cs typeface="Questrial"/>
                <a:sym typeface="Questrial"/>
              </a:defRPr>
            </a:lvl1pPr>
            <a:lvl2pPr marL="1219170" marR="0" lvl="1" indent="-423323" algn="l" rtl="0">
              <a:lnSpc>
                <a:spcPct val="90000"/>
              </a:lnSpc>
              <a:spcBef>
                <a:spcPts val="267"/>
              </a:spcBef>
              <a:spcAft>
                <a:spcPts val="0"/>
              </a:spcAft>
              <a:buClr>
                <a:schemeClr val="accent1"/>
              </a:buClr>
              <a:buSzPts val="1400"/>
              <a:buFont typeface="Noto Sans Symbols"/>
              <a:buChar char="•"/>
              <a:defRPr sz="1867" b="0" i="0" u="none" strike="noStrike" cap="none">
                <a:solidFill>
                  <a:schemeClr val="dk1"/>
                </a:solidFill>
                <a:latin typeface="Questrial"/>
                <a:ea typeface="Questrial"/>
                <a:cs typeface="Questrial"/>
                <a:sym typeface="Questrial"/>
              </a:defRPr>
            </a:lvl2pPr>
            <a:lvl3pPr marL="1828754" marR="0" lvl="2"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3pPr>
            <a:lvl4pPr marL="2438339" marR="0" lvl="3"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4pPr>
            <a:lvl5pPr marL="3047924" marR="0" lvl="4"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5pPr>
            <a:lvl6pPr marL="3657509" marR="0" lvl="5"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6pPr>
            <a:lvl7pPr marL="4267093" marR="0" lvl="6"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7pPr>
            <a:lvl8pPr marL="4876678" marR="0" lvl="7"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8pPr>
            <a:lvl9pPr marL="5486263" marR="0" lvl="8" indent="-397923" algn="l" rtl="0">
              <a:lnSpc>
                <a:spcPct val="90000"/>
              </a:lnSpc>
              <a:spcBef>
                <a:spcPts val="400"/>
              </a:spcBef>
              <a:spcAft>
                <a:spcPts val="40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9pPr>
          </a:lstStyle>
          <a:p>
            <a:endParaRPr/>
          </a:p>
        </p:txBody>
      </p:sp>
      <p:sp>
        <p:nvSpPr>
          <p:cNvPr id="205" name="Google Shape;205;p27"/>
          <p:cNvSpPr txBox="1">
            <a:spLocks noGrp="1"/>
          </p:cNvSpPr>
          <p:nvPr>
            <p:ph type="body" idx="2"/>
          </p:nvPr>
        </p:nvSpPr>
        <p:spPr>
          <a:xfrm>
            <a:off x="5989320" y="2286000"/>
            <a:ext cx="4754800" cy="4023200"/>
          </a:xfrm>
          <a:prstGeom prst="rect">
            <a:avLst/>
          </a:prstGeom>
          <a:noFill/>
          <a:ln>
            <a:noFill/>
          </a:ln>
        </p:spPr>
        <p:txBody>
          <a:bodyPr spcFirstLastPara="1" wrap="square" lIns="34275" tIns="34275" rIns="34275" bIns="34275" anchor="t" anchorCtr="0">
            <a:noAutofit/>
          </a:bodyPr>
          <a:lstStyle>
            <a:lvl1pPr marL="609585" marR="0" lvl="0" indent="-448722" algn="l" rtl="0">
              <a:lnSpc>
                <a:spcPct val="90000"/>
              </a:lnSpc>
              <a:spcBef>
                <a:spcPts val="1200"/>
              </a:spcBef>
              <a:spcAft>
                <a:spcPts val="0"/>
              </a:spcAft>
              <a:buClr>
                <a:schemeClr val="accent1"/>
              </a:buClr>
              <a:buSzPts val="1700"/>
              <a:buFont typeface="Questrial"/>
              <a:buChar char=" "/>
              <a:defRPr sz="2267" b="0" i="0" u="none" strike="noStrike" cap="none">
                <a:solidFill>
                  <a:schemeClr val="dk1"/>
                </a:solidFill>
                <a:latin typeface="Questrial"/>
                <a:ea typeface="Questrial"/>
                <a:cs typeface="Questrial"/>
                <a:sym typeface="Questrial"/>
              </a:defRPr>
            </a:lvl1pPr>
            <a:lvl2pPr marL="1219170" marR="0" lvl="1" indent="-423323" algn="l" rtl="0">
              <a:lnSpc>
                <a:spcPct val="90000"/>
              </a:lnSpc>
              <a:spcBef>
                <a:spcPts val="267"/>
              </a:spcBef>
              <a:spcAft>
                <a:spcPts val="0"/>
              </a:spcAft>
              <a:buClr>
                <a:schemeClr val="accent1"/>
              </a:buClr>
              <a:buSzPts val="1400"/>
              <a:buFont typeface="Noto Sans Symbols"/>
              <a:buChar char="•"/>
              <a:defRPr sz="1867" b="0" i="0" u="none" strike="noStrike" cap="none">
                <a:solidFill>
                  <a:schemeClr val="dk1"/>
                </a:solidFill>
                <a:latin typeface="Questrial"/>
                <a:ea typeface="Questrial"/>
                <a:cs typeface="Questrial"/>
                <a:sym typeface="Questrial"/>
              </a:defRPr>
            </a:lvl2pPr>
            <a:lvl3pPr marL="1828754" marR="0" lvl="2"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3pPr>
            <a:lvl4pPr marL="2438339" marR="0" lvl="3"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4pPr>
            <a:lvl5pPr marL="3047924" marR="0" lvl="4"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5pPr>
            <a:lvl6pPr marL="3657509" marR="0" lvl="5"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6pPr>
            <a:lvl7pPr marL="4267093" marR="0" lvl="6"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7pPr>
            <a:lvl8pPr marL="4876678" marR="0" lvl="7" indent="-397923" algn="l" rtl="0">
              <a:lnSpc>
                <a:spcPct val="90000"/>
              </a:lnSpc>
              <a:spcBef>
                <a:spcPts val="400"/>
              </a:spcBef>
              <a:spcAft>
                <a:spcPts val="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8pPr>
            <a:lvl9pPr marL="5486263" marR="0" lvl="8" indent="-397923" algn="l" rtl="0">
              <a:lnSpc>
                <a:spcPct val="90000"/>
              </a:lnSpc>
              <a:spcBef>
                <a:spcPts val="400"/>
              </a:spcBef>
              <a:spcAft>
                <a:spcPts val="400"/>
              </a:spcAft>
              <a:buClr>
                <a:schemeClr val="accent1"/>
              </a:buClr>
              <a:buSzPts val="1100"/>
              <a:buFont typeface="Noto Sans Symbols"/>
              <a:buChar char="•"/>
              <a:defRPr sz="1467" b="0" i="0" u="none" strike="noStrike" cap="none">
                <a:solidFill>
                  <a:schemeClr val="dk1"/>
                </a:solidFill>
                <a:latin typeface="Questrial"/>
                <a:ea typeface="Questrial"/>
                <a:cs typeface="Questrial"/>
                <a:sym typeface="Questrial"/>
              </a:defRPr>
            </a:lvl9pPr>
          </a:lstStyle>
          <a:p>
            <a:endParaRPr/>
          </a:p>
        </p:txBody>
      </p:sp>
      <p:sp>
        <p:nvSpPr>
          <p:cNvPr id="206" name="Google Shape;206;p27"/>
          <p:cNvSpPr txBox="1">
            <a:spLocks noGrp="1"/>
          </p:cNvSpPr>
          <p:nvPr>
            <p:ph type="dt" idx="10"/>
          </p:nvPr>
        </p:nvSpPr>
        <p:spPr>
          <a:xfrm>
            <a:off x="1024129" y="6470704"/>
            <a:ext cx="2154000" cy="274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1067" b="0" i="0" u="none" strike="noStrike" cap="none">
                <a:solidFill>
                  <a:srgbClr val="0C0C0C"/>
                </a:solidFill>
                <a:latin typeface="Questrial"/>
                <a:ea typeface="Questrial"/>
                <a:cs typeface="Questrial"/>
                <a:sym typeface="Questrial"/>
              </a:defRPr>
            </a:lvl1pPr>
            <a:lvl2pPr marR="0" lvl="1"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9pPr>
          </a:lstStyle>
          <a:p>
            <a:endParaRPr/>
          </a:p>
        </p:txBody>
      </p:sp>
      <p:sp>
        <p:nvSpPr>
          <p:cNvPr id="207" name="Google Shape;207;p27"/>
          <p:cNvSpPr txBox="1">
            <a:spLocks noGrp="1"/>
          </p:cNvSpPr>
          <p:nvPr>
            <p:ph type="ftr" idx="11"/>
          </p:nvPr>
        </p:nvSpPr>
        <p:spPr>
          <a:xfrm>
            <a:off x="4842932" y="6470704"/>
            <a:ext cx="5901600" cy="2740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400"/>
              <a:buNone/>
              <a:defRPr sz="1067" b="0" i="0" u="none" strike="noStrike" cap="none">
                <a:solidFill>
                  <a:srgbClr val="0C0C0C"/>
                </a:solidFill>
                <a:latin typeface="Questrial"/>
                <a:ea typeface="Questrial"/>
                <a:cs typeface="Questrial"/>
                <a:sym typeface="Questrial"/>
              </a:defRPr>
            </a:lvl1pPr>
            <a:lvl2pPr marR="0" lvl="1"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67" b="0" i="0" u="none" strike="noStrike" cap="none">
                <a:solidFill>
                  <a:schemeClr val="dk1"/>
                </a:solidFill>
                <a:latin typeface="Questrial"/>
                <a:ea typeface="Questrial"/>
                <a:cs typeface="Questrial"/>
                <a:sym typeface="Questrial"/>
              </a:defRPr>
            </a:lvl9pPr>
          </a:lstStyle>
          <a:p>
            <a:endParaRPr/>
          </a:p>
        </p:txBody>
      </p:sp>
      <p:sp>
        <p:nvSpPr>
          <p:cNvPr id="208" name="Google Shape;208;p27"/>
          <p:cNvSpPr txBox="1">
            <a:spLocks noGrp="1"/>
          </p:cNvSpPr>
          <p:nvPr>
            <p:ph type="sldNum" idx="12"/>
          </p:nvPr>
        </p:nvSpPr>
        <p:spPr>
          <a:xfrm>
            <a:off x="10837333" y="6470704"/>
            <a:ext cx="973600" cy="274000"/>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buNone/>
              <a:defRPr sz="1067" b="0" i="0" u="none" strike="noStrike" cap="none">
                <a:solidFill>
                  <a:srgbClr val="0C0C0C"/>
                </a:solidFill>
                <a:latin typeface="Questrial"/>
                <a:ea typeface="Questrial"/>
                <a:cs typeface="Questrial"/>
                <a:sym typeface="Questrial"/>
              </a:defRPr>
            </a:lvl1pPr>
            <a:lvl2pPr marL="0" marR="0" lvl="1" indent="0" algn="l" rtl="0">
              <a:spcBef>
                <a:spcPts val="0"/>
              </a:spcBef>
              <a:buNone/>
              <a:defRPr sz="1067" b="0" i="0" u="none" strike="noStrike" cap="none">
                <a:solidFill>
                  <a:srgbClr val="0C0C0C"/>
                </a:solidFill>
                <a:latin typeface="Questrial"/>
                <a:ea typeface="Questrial"/>
                <a:cs typeface="Questrial"/>
                <a:sym typeface="Questrial"/>
              </a:defRPr>
            </a:lvl2pPr>
            <a:lvl3pPr marL="0" marR="0" lvl="2" indent="0" algn="l" rtl="0">
              <a:spcBef>
                <a:spcPts val="0"/>
              </a:spcBef>
              <a:buNone/>
              <a:defRPr sz="1067" b="0" i="0" u="none" strike="noStrike" cap="none">
                <a:solidFill>
                  <a:srgbClr val="0C0C0C"/>
                </a:solidFill>
                <a:latin typeface="Questrial"/>
                <a:ea typeface="Questrial"/>
                <a:cs typeface="Questrial"/>
                <a:sym typeface="Questrial"/>
              </a:defRPr>
            </a:lvl3pPr>
            <a:lvl4pPr marL="0" marR="0" lvl="3" indent="0" algn="l" rtl="0">
              <a:spcBef>
                <a:spcPts val="0"/>
              </a:spcBef>
              <a:buNone/>
              <a:defRPr sz="1067" b="0" i="0" u="none" strike="noStrike" cap="none">
                <a:solidFill>
                  <a:srgbClr val="0C0C0C"/>
                </a:solidFill>
                <a:latin typeface="Questrial"/>
                <a:ea typeface="Questrial"/>
                <a:cs typeface="Questrial"/>
                <a:sym typeface="Questrial"/>
              </a:defRPr>
            </a:lvl4pPr>
            <a:lvl5pPr marL="0" marR="0" lvl="4" indent="0" algn="l" rtl="0">
              <a:spcBef>
                <a:spcPts val="0"/>
              </a:spcBef>
              <a:buNone/>
              <a:defRPr sz="1067" b="0" i="0" u="none" strike="noStrike" cap="none">
                <a:solidFill>
                  <a:srgbClr val="0C0C0C"/>
                </a:solidFill>
                <a:latin typeface="Questrial"/>
                <a:ea typeface="Questrial"/>
                <a:cs typeface="Questrial"/>
                <a:sym typeface="Questrial"/>
              </a:defRPr>
            </a:lvl5pPr>
            <a:lvl6pPr marL="0" marR="0" lvl="5" indent="0" algn="l" rtl="0">
              <a:spcBef>
                <a:spcPts val="0"/>
              </a:spcBef>
              <a:buNone/>
              <a:defRPr sz="1067" b="0" i="0" u="none" strike="noStrike" cap="none">
                <a:solidFill>
                  <a:srgbClr val="0C0C0C"/>
                </a:solidFill>
                <a:latin typeface="Questrial"/>
                <a:ea typeface="Questrial"/>
                <a:cs typeface="Questrial"/>
                <a:sym typeface="Questrial"/>
              </a:defRPr>
            </a:lvl6pPr>
            <a:lvl7pPr marL="0" marR="0" lvl="6" indent="0" algn="l" rtl="0">
              <a:spcBef>
                <a:spcPts val="0"/>
              </a:spcBef>
              <a:buNone/>
              <a:defRPr sz="1067" b="0" i="0" u="none" strike="noStrike" cap="none">
                <a:solidFill>
                  <a:srgbClr val="0C0C0C"/>
                </a:solidFill>
                <a:latin typeface="Questrial"/>
                <a:ea typeface="Questrial"/>
                <a:cs typeface="Questrial"/>
                <a:sym typeface="Questrial"/>
              </a:defRPr>
            </a:lvl7pPr>
            <a:lvl8pPr marL="0" marR="0" lvl="7" indent="0" algn="l" rtl="0">
              <a:spcBef>
                <a:spcPts val="0"/>
              </a:spcBef>
              <a:buNone/>
              <a:defRPr sz="1067" b="0" i="0" u="none" strike="noStrike" cap="none">
                <a:solidFill>
                  <a:srgbClr val="0C0C0C"/>
                </a:solidFill>
                <a:latin typeface="Questrial"/>
                <a:ea typeface="Questrial"/>
                <a:cs typeface="Questrial"/>
                <a:sym typeface="Questrial"/>
              </a:defRPr>
            </a:lvl8pPr>
            <a:lvl9pPr marL="0" marR="0" lvl="8" indent="0" algn="l" rtl="0">
              <a:spcBef>
                <a:spcPts val="0"/>
              </a:spcBef>
              <a:buNone/>
              <a:defRPr sz="1067" b="0" i="0" u="none" strike="noStrike" cap="none">
                <a:solidFill>
                  <a:srgbClr val="0C0C0C"/>
                </a:solidFill>
                <a:latin typeface="Questrial"/>
                <a:ea typeface="Questrial"/>
                <a:cs typeface="Questrial"/>
                <a:sym typeface="Quest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076704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365855" y="457200"/>
            <a:ext cx="11316400" cy="792000"/>
          </a:xfrm>
          <a:prstGeom prst="rect">
            <a:avLst/>
          </a:prstGeom>
          <a:noFill/>
          <a:ln>
            <a:noFill/>
          </a:ln>
        </p:spPr>
        <p:txBody>
          <a:bodyPr spcFirstLastPara="1" wrap="square" lIns="91425" tIns="91425" rIns="91425" bIns="91425" anchor="t" anchorCtr="0">
            <a:noAutofit/>
          </a:bodyPr>
          <a:lstStyle>
            <a:lvl1pPr marR="0" lvl="0" algn="l" rtl="0">
              <a:lnSpc>
                <a:spcPct val="80000"/>
              </a:lnSpc>
              <a:spcBef>
                <a:spcPts val="0"/>
              </a:spcBef>
              <a:spcAft>
                <a:spcPts val="0"/>
              </a:spcAft>
              <a:buClr>
                <a:schemeClr val="dk2"/>
              </a:buClr>
              <a:buSzPts val="2800"/>
              <a:buFont typeface="Calibri"/>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867"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867"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867"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867"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867" b="0" i="0" u="none" strike="noStrike" cap="none">
                <a:solidFill>
                  <a:schemeClr val="dk1"/>
                </a:solidFill>
                <a:latin typeface="Arial"/>
                <a:ea typeface="Arial"/>
                <a:cs typeface="Arial"/>
                <a:sym typeface="Arial"/>
              </a:defRPr>
            </a:lvl9pPr>
          </a:lstStyle>
          <a:p>
            <a:endParaRPr/>
          </a:p>
        </p:txBody>
      </p:sp>
      <p:sp>
        <p:nvSpPr>
          <p:cNvPr id="211" name="Google Shape;211;p28"/>
          <p:cNvSpPr txBox="1">
            <a:spLocks noGrp="1"/>
          </p:cNvSpPr>
          <p:nvPr>
            <p:ph type="body" idx="1"/>
          </p:nvPr>
        </p:nvSpPr>
        <p:spPr>
          <a:xfrm>
            <a:off x="379512" y="1435100"/>
            <a:ext cx="11316400" cy="4762400"/>
          </a:xfrm>
          <a:prstGeom prst="rect">
            <a:avLst/>
          </a:prstGeom>
          <a:noFill/>
          <a:ln>
            <a:noFill/>
          </a:ln>
        </p:spPr>
        <p:txBody>
          <a:bodyPr spcFirstLastPara="1" wrap="square" lIns="91425" tIns="91425" rIns="91425" bIns="91425" anchor="t" anchorCtr="0">
            <a:noAutofit/>
          </a:bodyPr>
          <a:lstStyle>
            <a:lvl1pPr marL="609585" marR="0" lvl="0" indent="-440256" algn="l" rtl="0">
              <a:lnSpc>
                <a:spcPct val="115000"/>
              </a:lnSpc>
              <a:spcBef>
                <a:spcPts val="533"/>
              </a:spcBef>
              <a:spcAft>
                <a:spcPts val="0"/>
              </a:spcAft>
              <a:buClr>
                <a:schemeClr val="dk1"/>
              </a:buClr>
              <a:buSzPts val="1600"/>
              <a:buFont typeface="Arial"/>
              <a:buChar char="•"/>
              <a:defRPr sz="2667" b="0" i="0" u="none" strike="noStrike" cap="none">
                <a:solidFill>
                  <a:srgbClr val="595B59"/>
                </a:solidFill>
                <a:latin typeface="Calibri"/>
                <a:ea typeface="Calibri"/>
                <a:cs typeface="Calibri"/>
                <a:sym typeface="Calibri"/>
              </a:defRPr>
            </a:lvl1pPr>
            <a:lvl2pPr marL="1219170" marR="0" lvl="1" indent="-440256" algn="l" rtl="0">
              <a:lnSpc>
                <a:spcPct val="115000"/>
              </a:lnSpc>
              <a:spcBef>
                <a:spcPts val="2133"/>
              </a:spcBef>
              <a:spcAft>
                <a:spcPts val="0"/>
              </a:spcAft>
              <a:buClr>
                <a:schemeClr val="dk1"/>
              </a:buClr>
              <a:buSzPts val="1600"/>
              <a:buFont typeface="Arial"/>
              <a:buChar char="•"/>
              <a:defRPr sz="2667" b="0" i="0" u="none" strike="noStrike" cap="none">
                <a:solidFill>
                  <a:srgbClr val="595B59"/>
                </a:solidFill>
                <a:latin typeface="Calibri"/>
                <a:ea typeface="Calibri"/>
                <a:cs typeface="Calibri"/>
                <a:sym typeface="Calibri"/>
              </a:defRPr>
            </a:lvl2pPr>
            <a:lvl3pPr marL="1828754" marR="0" lvl="2" indent="-440256" algn="l" rtl="0">
              <a:lnSpc>
                <a:spcPct val="115000"/>
              </a:lnSpc>
              <a:spcBef>
                <a:spcPts val="2133"/>
              </a:spcBef>
              <a:spcAft>
                <a:spcPts val="0"/>
              </a:spcAft>
              <a:buClr>
                <a:schemeClr val="dk1"/>
              </a:buClr>
              <a:buSzPts val="1600"/>
              <a:buFont typeface="Arial"/>
              <a:buChar char="•"/>
              <a:defRPr sz="2667" b="0" i="0" u="none" strike="noStrike" cap="none">
                <a:solidFill>
                  <a:srgbClr val="595B59"/>
                </a:solidFill>
                <a:latin typeface="Calibri"/>
                <a:ea typeface="Calibri"/>
                <a:cs typeface="Calibri"/>
                <a:sym typeface="Calibri"/>
              </a:defRPr>
            </a:lvl3pPr>
            <a:lvl4pPr marL="2438339" marR="0" lvl="3" indent="-440256" algn="l" rtl="0">
              <a:lnSpc>
                <a:spcPct val="115000"/>
              </a:lnSpc>
              <a:spcBef>
                <a:spcPts val="2133"/>
              </a:spcBef>
              <a:spcAft>
                <a:spcPts val="0"/>
              </a:spcAft>
              <a:buClr>
                <a:schemeClr val="dk1"/>
              </a:buClr>
              <a:buSzPts val="1600"/>
              <a:buFont typeface="Arial"/>
              <a:buChar char="•"/>
              <a:defRPr sz="2667" b="0" i="0" u="none" strike="noStrike" cap="none">
                <a:solidFill>
                  <a:srgbClr val="595B59"/>
                </a:solidFill>
                <a:latin typeface="Calibri"/>
                <a:ea typeface="Calibri"/>
                <a:cs typeface="Calibri"/>
                <a:sym typeface="Calibri"/>
              </a:defRPr>
            </a:lvl4pPr>
            <a:lvl5pPr marL="3047924" marR="0" lvl="4" indent="-440256" algn="l" rtl="0">
              <a:lnSpc>
                <a:spcPct val="115000"/>
              </a:lnSpc>
              <a:spcBef>
                <a:spcPts val="2133"/>
              </a:spcBef>
              <a:spcAft>
                <a:spcPts val="0"/>
              </a:spcAft>
              <a:buClr>
                <a:schemeClr val="dk1"/>
              </a:buClr>
              <a:buSzPts val="1600"/>
              <a:buFont typeface="Arial"/>
              <a:buChar char="•"/>
              <a:defRPr sz="2667" b="0" i="0" u="none" strike="noStrike" cap="none">
                <a:solidFill>
                  <a:srgbClr val="595B59"/>
                </a:solidFill>
                <a:latin typeface="Calibri"/>
                <a:ea typeface="Calibri"/>
                <a:cs typeface="Calibri"/>
                <a:sym typeface="Calibri"/>
              </a:defRPr>
            </a:lvl5pPr>
            <a:lvl6pPr marL="3657509" marR="0" lvl="5" indent="-431789" algn="l" rtl="0">
              <a:lnSpc>
                <a:spcPct val="115000"/>
              </a:lnSpc>
              <a:spcBef>
                <a:spcPts val="21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L="4267093" marR="0" lvl="6" indent="-431789" algn="l" rtl="0">
              <a:lnSpc>
                <a:spcPct val="115000"/>
              </a:lnSpc>
              <a:spcBef>
                <a:spcPts val="21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L="4876678" marR="0" lvl="7" indent="-431789" algn="l" rtl="0">
              <a:lnSpc>
                <a:spcPct val="115000"/>
              </a:lnSpc>
              <a:spcBef>
                <a:spcPts val="21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L="5486263" marR="0" lvl="8" indent="-431789" algn="l" rtl="0">
              <a:lnSpc>
                <a:spcPct val="115000"/>
              </a:lnSpc>
              <a:spcBef>
                <a:spcPts val="2133"/>
              </a:spcBef>
              <a:spcAft>
                <a:spcPts val="2133"/>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94371887"/>
      </p:ext>
    </p:extLst>
  </p:cSld>
  <p:clrMapOvr>
    <a:masterClrMapping/>
  </p:clrMapOvr>
  <p:transition spd="med">
    <p:fade thruBlk="1"/>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214" name="Google Shape;214;p2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15000"/>
              </a:lnSpc>
              <a:spcBef>
                <a:spcPts val="0"/>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215" name="Google Shape;215;p2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680889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1730000" y="525000"/>
            <a:ext cx="9385200" cy="1218800"/>
          </a:xfrm>
          <a:prstGeom prst="rect">
            <a:avLst/>
          </a:prstGeom>
        </p:spPr>
        <p:txBody>
          <a:bodyPr spcFirstLastPara="1" wrap="square" lIns="91425" tIns="45700" rIns="91425" bIns="45700"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18" name="Google Shape;218;p30"/>
          <p:cNvSpPr txBox="1">
            <a:spLocks noGrp="1"/>
          </p:cNvSpPr>
          <p:nvPr>
            <p:ph type="body" idx="1"/>
          </p:nvPr>
        </p:nvSpPr>
        <p:spPr>
          <a:xfrm>
            <a:off x="1730000" y="2090067"/>
            <a:ext cx="9385200" cy="3881600"/>
          </a:xfrm>
          <a:prstGeom prst="rect">
            <a:avLst/>
          </a:prstGeom>
        </p:spPr>
        <p:txBody>
          <a:bodyPr spcFirstLastPara="1" wrap="square" lIns="45700" tIns="45700" rIns="45700" bIns="45700" anchor="t" anchorCtr="0">
            <a:noAutofit/>
          </a:bodyPr>
          <a:lstStyle>
            <a:lvl1pPr marL="609585" lvl="0" indent="-444489" rtl="0">
              <a:spcBef>
                <a:spcPts val="1200"/>
              </a:spcBef>
              <a:spcAft>
                <a:spcPts val="0"/>
              </a:spcAft>
              <a:buSzPts val="1650"/>
              <a:buChar char=" "/>
              <a:defRPr/>
            </a:lvl1pPr>
            <a:lvl2pPr marL="1219170" lvl="1" indent="-419090" rtl="0">
              <a:spcBef>
                <a:spcPts val="200"/>
              </a:spcBef>
              <a:spcAft>
                <a:spcPts val="0"/>
              </a:spcAft>
              <a:buSzPts val="1350"/>
              <a:buChar char="•"/>
              <a:defRPr/>
            </a:lvl2pPr>
            <a:lvl3pPr marL="1828754" lvl="2" indent="-393690" rtl="0">
              <a:spcBef>
                <a:spcPts val="400"/>
              </a:spcBef>
              <a:spcAft>
                <a:spcPts val="0"/>
              </a:spcAft>
              <a:buSzPts val="1050"/>
              <a:buChar char="•"/>
              <a:defRPr/>
            </a:lvl3pPr>
            <a:lvl4pPr marL="2438339" lvl="3" indent="-393690" rtl="0">
              <a:spcBef>
                <a:spcPts val="400"/>
              </a:spcBef>
              <a:spcAft>
                <a:spcPts val="0"/>
              </a:spcAft>
              <a:buSzPts val="1050"/>
              <a:buChar char="•"/>
              <a:defRPr/>
            </a:lvl4pPr>
            <a:lvl5pPr marL="3047924" lvl="4" indent="-393690" rtl="0">
              <a:spcBef>
                <a:spcPts val="400"/>
              </a:spcBef>
              <a:spcAft>
                <a:spcPts val="0"/>
              </a:spcAft>
              <a:buSzPts val="1050"/>
              <a:buChar char="•"/>
              <a:defRPr/>
            </a:lvl5pPr>
            <a:lvl6pPr marL="3657509" lvl="5" indent="-393690" rtl="0">
              <a:spcBef>
                <a:spcPts val="400"/>
              </a:spcBef>
              <a:spcAft>
                <a:spcPts val="0"/>
              </a:spcAft>
              <a:buSzPts val="1050"/>
              <a:buChar char="•"/>
              <a:defRPr/>
            </a:lvl6pPr>
            <a:lvl7pPr marL="4267093" lvl="6" indent="-393690" rtl="0">
              <a:spcBef>
                <a:spcPts val="400"/>
              </a:spcBef>
              <a:spcAft>
                <a:spcPts val="0"/>
              </a:spcAft>
              <a:buSzPts val="1050"/>
              <a:buChar char="•"/>
              <a:defRPr/>
            </a:lvl7pPr>
            <a:lvl8pPr marL="4876678" lvl="7" indent="-393690" rtl="0">
              <a:spcBef>
                <a:spcPts val="400"/>
              </a:spcBef>
              <a:spcAft>
                <a:spcPts val="0"/>
              </a:spcAft>
              <a:buSzPts val="1050"/>
              <a:buChar char="•"/>
              <a:defRPr/>
            </a:lvl8pPr>
            <a:lvl9pPr marL="5486263" lvl="8" indent="-393690" rtl="0">
              <a:spcBef>
                <a:spcPts val="400"/>
              </a:spcBef>
              <a:spcAft>
                <a:spcPts val="400"/>
              </a:spcAft>
              <a:buSzPts val="1050"/>
              <a:buChar char="•"/>
              <a:defRPr/>
            </a:lvl9pPr>
          </a:lstStyle>
          <a:p>
            <a:endParaRPr/>
          </a:p>
        </p:txBody>
      </p:sp>
      <p:sp>
        <p:nvSpPr>
          <p:cNvPr id="219" name="Google Shape;219;p30"/>
          <p:cNvSpPr txBox="1">
            <a:spLocks noGrp="1"/>
          </p:cNvSpPr>
          <p:nvPr>
            <p:ph type="sldNum" idx="12"/>
          </p:nvPr>
        </p:nvSpPr>
        <p:spPr>
          <a:xfrm>
            <a:off x="11296611" y="6217623"/>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pic>
        <p:nvPicPr>
          <p:cNvPr id="220" name="Google Shape;220;p30" descr="phData_white_rgb.png"/>
          <p:cNvPicPr preferRelativeResize="0"/>
          <p:nvPr/>
        </p:nvPicPr>
        <p:blipFill>
          <a:blip r:embed="rId2">
            <a:alphaModFix/>
          </a:blip>
          <a:stretch>
            <a:fillRect/>
          </a:stretch>
        </p:blipFill>
        <p:spPr>
          <a:xfrm>
            <a:off x="0" y="5899365"/>
            <a:ext cx="2106632" cy="843067"/>
          </a:xfrm>
          <a:prstGeom prst="rect">
            <a:avLst/>
          </a:prstGeom>
          <a:noFill/>
          <a:ln>
            <a:noFill/>
          </a:ln>
        </p:spPr>
      </p:pic>
    </p:spTree>
    <p:extLst>
      <p:ext uri="{BB962C8B-B14F-4D97-AF65-F5344CB8AC3E}">
        <p14:creationId xmlns:p14="http://schemas.microsoft.com/office/powerpoint/2010/main" val="31014210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26"/>
        <p:cNvGrpSpPr/>
        <p:nvPr/>
      </p:nvGrpSpPr>
      <p:grpSpPr>
        <a:xfrm>
          <a:off x="0" y="0"/>
          <a:ext cx="0" cy="0"/>
          <a:chOff x="0" y="0"/>
          <a:chExt cx="0" cy="0"/>
        </a:xfrm>
      </p:grpSpPr>
      <p:pic>
        <p:nvPicPr>
          <p:cNvPr id="227" name="Google Shape;227;p32" descr="A picture containing building&#10;&#10;Description automatically generated"/>
          <p:cNvPicPr preferRelativeResize="0"/>
          <p:nvPr/>
        </p:nvPicPr>
        <p:blipFill rotWithShape="1">
          <a:blip r:embed="rId2">
            <a:alphaModFix/>
          </a:blip>
          <a:srcRect l="3770" t="50714" r="18643" b="3016"/>
          <a:stretch/>
        </p:blipFill>
        <p:spPr>
          <a:xfrm>
            <a:off x="8659785" y="-975"/>
            <a:ext cx="3532215" cy="3172997"/>
          </a:xfrm>
          <a:prstGeom prst="rect">
            <a:avLst/>
          </a:prstGeom>
          <a:noFill/>
          <a:ln>
            <a:noFill/>
          </a:ln>
        </p:spPr>
      </p:pic>
      <p:pic>
        <p:nvPicPr>
          <p:cNvPr id="228" name="Google Shape;228;p32" descr="Image result for phdata"/>
          <p:cNvPicPr preferRelativeResize="0"/>
          <p:nvPr/>
        </p:nvPicPr>
        <p:blipFill rotWithShape="1">
          <a:blip r:embed="rId3">
            <a:alphaModFix/>
          </a:blip>
          <a:srcRect/>
          <a:stretch/>
        </p:blipFill>
        <p:spPr>
          <a:xfrm>
            <a:off x="7623448" y="3418600"/>
            <a:ext cx="4210472" cy="1684189"/>
          </a:xfrm>
          <a:prstGeom prst="rect">
            <a:avLst/>
          </a:prstGeom>
          <a:noFill/>
          <a:ln>
            <a:noFill/>
          </a:ln>
        </p:spPr>
      </p:pic>
      <p:sp>
        <p:nvSpPr>
          <p:cNvPr id="229" name="Google Shape;229;p32"/>
          <p:cNvSpPr/>
          <p:nvPr/>
        </p:nvSpPr>
        <p:spPr>
          <a:xfrm>
            <a:off x="0" y="-975"/>
            <a:ext cx="7231200" cy="6858800"/>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230" name="Google Shape;230;p32"/>
          <p:cNvSpPr txBox="1">
            <a:spLocks noGrp="1"/>
          </p:cNvSpPr>
          <p:nvPr>
            <p:ph type="ctrTitle"/>
          </p:nvPr>
        </p:nvSpPr>
        <p:spPr>
          <a:xfrm>
            <a:off x="457200" y="479685"/>
            <a:ext cx="5817600" cy="3996800"/>
          </a:xfrm>
          <a:prstGeom prst="rect">
            <a:avLst/>
          </a:prstGeom>
          <a:noFill/>
          <a:ln>
            <a:noFill/>
          </a:ln>
        </p:spPr>
        <p:txBody>
          <a:bodyPr spcFirstLastPara="1" wrap="square" lIns="91425" tIns="45700" rIns="91425" bIns="45700" anchor="b" anchorCtr="0">
            <a:noAutofit/>
          </a:bodyPr>
          <a:lstStyle>
            <a:lvl1pPr lvl="0" algn="r" rtl="0">
              <a:lnSpc>
                <a:spcPct val="80000"/>
              </a:lnSpc>
              <a:spcBef>
                <a:spcPts val="0"/>
              </a:spcBef>
              <a:spcAft>
                <a:spcPts val="0"/>
              </a:spcAft>
              <a:buClr>
                <a:schemeClr val="lt1"/>
              </a:buClr>
              <a:buSzPts val="3750"/>
              <a:buFont typeface="Exo 2"/>
              <a:buNone/>
              <a:defRPr sz="50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1" name="Google Shape;231;p32"/>
          <p:cNvSpPr txBox="1">
            <a:spLocks noGrp="1"/>
          </p:cNvSpPr>
          <p:nvPr>
            <p:ph type="subTitle" idx="1"/>
          </p:nvPr>
        </p:nvSpPr>
        <p:spPr>
          <a:xfrm>
            <a:off x="467192" y="4476407"/>
            <a:ext cx="5817600" cy="1902000"/>
          </a:xfrm>
          <a:prstGeom prst="rect">
            <a:avLst/>
          </a:prstGeom>
          <a:noFill/>
          <a:ln>
            <a:noFill/>
          </a:ln>
        </p:spPr>
        <p:txBody>
          <a:bodyPr spcFirstLastPara="1" wrap="square" lIns="91425" tIns="45700" rIns="91425" bIns="45700" anchor="t" anchorCtr="0">
            <a:noAutofit/>
          </a:bodyPr>
          <a:lstStyle>
            <a:lvl1pPr lvl="0" algn="r" rtl="0">
              <a:lnSpc>
                <a:spcPct val="100000"/>
              </a:lnSpc>
              <a:spcBef>
                <a:spcPts val="0"/>
              </a:spcBef>
              <a:spcAft>
                <a:spcPts val="0"/>
              </a:spcAft>
              <a:buSzPts val="1350"/>
              <a:buNone/>
              <a:defRPr sz="1800">
                <a:solidFill>
                  <a:schemeClr val="lt1"/>
                </a:solidFill>
              </a:defRPr>
            </a:lvl1pPr>
            <a:lvl2pPr lvl="1" algn="ctr" rtl="0">
              <a:lnSpc>
                <a:spcPct val="90000"/>
              </a:lnSpc>
              <a:spcBef>
                <a:spcPts val="200"/>
              </a:spcBef>
              <a:spcAft>
                <a:spcPts val="0"/>
              </a:spcAft>
              <a:buSzPts val="1350"/>
              <a:buNone/>
              <a:defRPr sz="1800"/>
            </a:lvl2pPr>
            <a:lvl3pPr lvl="2" algn="ctr" rtl="0">
              <a:lnSpc>
                <a:spcPct val="90000"/>
              </a:lnSpc>
              <a:spcBef>
                <a:spcPts val="400"/>
              </a:spcBef>
              <a:spcAft>
                <a:spcPts val="0"/>
              </a:spcAft>
              <a:buSzPts val="1350"/>
              <a:buNone/>
              <a:defRPr sz="1800"/>
            </a:lvl3pPr>
            <a:lvl4pPr lvl="3" algn="ctr" rtl="0">
              <a:lnSpc>
                <a:spcPct val="90000"/>
              </a:lnSpc>
              <a:spcBef>
                <a:spcPts val="400"/>
              </a:spcBef>
              <a:spcAft>
                <a:spcPts val="0"/>
              </a:spcAft>
              <a:buSzPts val="1350"/>
              <a:buNone/>
              <a:defRPr sz="1800"/>
            </a:lvl4pPr>
            <a:lvl5pPr lvl="4" algn="ctr" rtl="0">
              <a:lnSpc>
                <a:spcPct val="90000"/>
              </a:lnSpc>
              <a:spcBef>
                <a:spcPts val="400"/>
              </a:spcBef>
              <a:spcAft>
                <a:spcPts val="0"/>
              </a:spcAft>
              <a:buSzPts val="1350"/>
              <a:buNone/>
              <a:defRPr sz="1800"/>
            </a:lvl5pPr>
            <a:lvl6pPr lvl="5" algn="ctr" rtl="0">
              <a:lnSpc>
                <a:spcPct val="90000"/>
              </a:lnSpc>
              <a:spcBef>
                <a:spcPts val="400"/>
              </a:spcBef>
              <a:spcAft>
                <a:spcPts val="0"/>
              </a:spcAft>
              <a:buSzPts val="1350"/>
              <a:buNone/>
              <a:defRPr sz="1800"/>
            </a:lvl6pPr>
            <a:lvl7pPr lvl="6" algn="ctr" rtl="0">
              <a:lnSpc>
                <a:spcPct val="90000"/>
              </a:lnSpc>
              <a:spcBef>
                <a:spcPts val="400"/>
              </a:spcBef>
              <a:spcAft>
                <a:spcPts val="0"/>
              </a:spcAft>
              <a:buSzPts val="1350"/>
              <a:buNone/>
              <a:defRPr sz="1800"/>
            </a:lvl7pPr>
            <a:lvl8pPr lvl="7" algn="ctr" rtl="0">
              <a:lnSpc>
                <a:spcPct val="90000"/>
              </a:lnSpc>
              <a:spcBef>
                <a:spcPts val="400"/>
              </a:spcBef>
              <a:spcAft>
                <a:spcPts val="0"/>
              </a:spcAft>
              <a:buSzPts val="1350"/>
              <a:buNone/>
              <a:defRPr sz="1800"/>
            </a:lvl8pPr>
            <a:lvl9pPr lvl="8" algn="ctr" rtl="0">
              <a:lnSpc>
                <a:spcPct val="90000"/>
              </a:lnSpc>
              <a:spcBef>
                <a:spcPts val="400"/>
              </a:spcBef>
              <a:spcAft>
                <a:spcPts val="400"/>
              </a:spcAft>
              <a:buSzPts val="1350"/>
              <a:buNone/>
              <a:defRPr sz="1800"/>
            </a:lvl9pPr>
          </a:lstStyle>
          <a:p>
            <a:endParaRPr/>
          </a:p>
        </p:txBody>
      </p:sp>
      <p:cxnSp>
        <p:nvCxnSpPr>
          <p:cNvPr id="232" name="Google Shape;232;p32"/>
          <p:cNvCxnSpPr/>
          <p:nvPr/>
        </p:nvCxnSpPr>
        <p:spPr>
          <a:xfrm rot="10800000">
            <a:off x="6756612" y="438368"/>
            <a:ext cx="0" cy="5852000"/>
          </a:xfrm>
          <a:prstGeom prst="straightConnector1">
            <a:avLst/>
          </a:prstGeom>
          <a:noFill/>
          <a:ln w="19050"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19601402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5" name="Google Shape;235;p33"/>
          <p:cNvSpPr txBox="1">
            <a:spLocks noGrp="1"/>
          </p:cNvSpPr>
          <p:nvPr>
            <p:ph type="body" idx="1"/>
          </p:nvPr>
        </p:nvSpPr>
        <p:spPr>
          <a:xfrm>
            <a:off x="1024128" y="1489023"/>
            <a:ext cx="9720000" cy="4820400"/>
          </a:xfrm>
          <a:prstGeom prst="rect">
            <a:avLst/>
          </a:prstGeom>
          <a:noFill/>
          <a:ln>
            <a:noFill/>
          </a:ln>
        </p:spPr>
        <p:txBody>
          <a:bodyPr spcFirstLastPara="1" wrap="square" lIns="45700" tIns="45700" rIns="45700" bIns="45700" anchor="t" anchorCtr="0">
            <a:noAutofit/>
          </a:bodyPr>
          <a:lstStyle>
            <a:lvl1pPr marL="609585" lvl="0" indent="-304792" algn="l" rtl="0">
              <a:lnSpc>
                <a:spcPct val="90000"/>
              </a:lnSpc>
              <a:spcBef>
                <a:spcPts val="1200"/>
              </a:spcBef>
              <a:spcAft>
                <a:spcPts val="0"/>
              </a:spcAft>
              <a:buSzPts val="1800"/>
              <a:buNone/>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pic>
        <p:nvPicPr>
          <p:cNvPr id="236" name="Google Shape;236;p33" descr="A close up of a sign&#10;&#10;Description automatically generated"/>
          <p:cNvPicPr preferRelativeResize="0"/>
          <p:nvPr/>
        </p:nvPicPr>
        <p:blipFill rotWithShape="1">
          <a:blip r:embed="rId2">
            <a:alphaModFix/>
          </a:blip>
          <a:srcRect/>
          <a:stretch/>
        </p:blipFill>
        <p:spPr>
          <a:xfrm>
            <a:off x="10844663" y="6354749"/>
            <a:ext cx="1258128" cy="503251"/>
          </a:xfrm>
          <a:prstGeom prst="rect">
            <a:avLst/>
          </a:prstGeom>
          <a:noFill/>
          <a:ln>
            <a:noFill/>
          </a:ln>
        </p:spPr>
      </p:pic>
      <p:sp>
        <p:nvSpPr>
          <p:cNvPr id="237" name="Google Shape;237;p33"/>
          <p:cNvSpPr txBox="1">
            <a:spLocks noGrp="1"/>
          </p:cNvSpPr>
          <p:nvPr>
            <p:ph type="sldNum" idx="12"/>
          </p:nvPr>
        </p:nvSpPr>
        <p:spPr>
          <a:xfrm>
            <a:off x="45224" y="6423464"/>
            <a:ext cx="569200" cy="3660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1pPr>
            <a:lvl2pPr marL="0" lvl="1"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2pPr>
            <a:lvl3pPr marL="0" lvl="2"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3pPr>
            <a:lvl4pPr marL="0" lvl="3"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4pPr>
            <a:lvl5pPr marL="0" lvl="4"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5pPr>
            <a:lvl6pPr marL="0" lvl="5"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6pPr>
            <a:lvl7pPr marL="0" lvl="6"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7pPr>
            <a:lvl8pPr marL="0" lvl="7"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8pPr>
            <a:lvl9pPr marL="0" lvl="8"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9pPr>
          </a:lstStyle>
          <a:p>
            <a:fld id="{00000000-1234-1234-1234-123412341234}" type="slidenum">
              <a:rPr lang="en-US" smtClean="0"/>
              <a:pPr/>
              <a:t>‹#›</a:t>
            </a:fld>
            <a:endParaRPr lang="en-US"/>
          </a:p>
        </p:txBody>
      </p:sp>
      <p:cxnSp>
        <p:nvCxnSpPr>
          <p:cNvPr id="238" name="Google Shape;238;p33"/>
          <p:cNvCxnSpPr/>
          <p:nvPr/>
        </p:nvCxnSpPr>
        <p:spPr>
          <a:xfrm rot="10800000">
            <a:off x="764499" y="529991"/>
            <a:ext cx="0" cy="8536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6511798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p34"/>
          <p:cNvSpPr txBox="1">
            <a:spLocks noGrp="1"/>
          </p:cNvSpPr>
          <p:nvPr>
            <p:ph type="body" idx="1"/>
          </p:nvPr>
        </p:nvSpPr>
        <p:spPr>
          <a:xfrm>
            <a:off x="1024128" y="1489023"/>
            <a:ext cx="9720000" cy="48204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Font typeface="Arial"/>
              <a:buChar char="•"/>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pic>
        <p:nvPicPr>
          <p:cNvPr id="242" name="Google Shape;242;p34" descr="A close up of a sign&#10;&#10;Description automatically generated"/>
          <p:cNvPicPr preferRelativeResize="0"/>
          <p:nvPr/>
        </p:nvPicPr>
        <p:blipFill rotWithShape="1">
          <a:blip r:embed="rId2">
            <a:alphaModFix/>
          </a:blip>
          <a:srcRect/>
          <a:stretch/>
        </p:blipFill>
        <p:spPr>
          <a:xfrm>
            <a:off x="10844663" y="6354749"/>
            <a:ext cx="1258128" cy="503251"/>
          </a:xfrm>
          <a:prstGeom prst="rect">
            <a:avLst/>
          </a:prstGeom>
          <a:noFill/>
          <a:ln>
            <a:noFill/>
          </a:ln>
        </p:spPr>
      </p:pic>
      <p:sp>
        <p:nvSpPr>
          <p:cNvPr id="243" name="Google Shape;243;p34"/>
          <p:cNvSpPr txBox="1">
            <a:spLocks noGrp="1"/>
          </p:cNvSpPr>
          <p:nvPr>
            <p:ph type="sldNum" idx="12"/>
          </p:nvPr>
        </p:nvSpPr>
        <p:spPr>
          <a:xfrm>
            <a:off x="45224" y="6423464"/>
            <a:ext cx="569200" cy="3660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1pPr>
            <a:lvl2pPr marL="0" lvl="1"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2pPr>
            <a:lvl3pPr marL="0" lvl="2"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3pPr>
            <a:lvl4pPr marL="0" lvl="3"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4pPr>
            <a:lvl5pPr marL="0" lvl="4"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5pPr>
            <a:lvl6pPr marL="0" lvl="5"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6pPr>
            <a:lvl7pPr marL="0" lvl="6"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7pPr>
            <a:lvl8pPr marL="0" lvl="7"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8pPr>
            <a:lvl9pPr marL="0" lvl="8"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9pPr>
          </a:lstStyle>
          <a:p>
            <a:fld id="{00000000-1234-1234-1234-123412341234}" type="slidenum">
              <a:rPr lang="en-US" smtClean="0"/>
              <a:pPr/>
              <a:t>‹#›</a:t>
            </a:fld>
            <a:endParaRPr lang="en-US"/>
          </a:p>
        </p:txBody>
      </p:sp>
      <p:cxnSp>
        <p:nvCxnSpPr>
          <p:cNvPr id="244" name="Google Shape;244;p34"/>
          <p:cNvCxnSpPr/>
          <p:nvPr/>
        </p:nvCxnSpPr>
        <p:spPr>
          <a:xfrm rot="10800000">
            <a:off x="764499" y="529991"/>
            <a:ext cx="0" cy="8536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52376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9A93-70A5-2040-B0F3-3BC314C738E8}"/>
              </a:ext>
            </a:extLst>
          </p:cNvPr>
          <p:cNvSpPr>
            <a:spLocks noGrp="1"/>
          </p:cNvSpPr>
          <p:nvPr>
            <p:ph type="title"/>
          </p:nvPr>
        </p:nvSpPr>
        <p:spPr>
          <a:xfrm>
            <a:off x="1409700" y="457200"/>
            <a:ext cx="3543300" cy="1600200"/>
          </a:xfrm>
          <a:prstGeom prst="rect">
            <a:avLst/>
          </a:prstGeom>
        </p:spPr>
        <p:txBody>
          <a:bodyPr lIns="0" tIns="0" rIns="0" bIns="0" anchor="t" anchorCtr="0"/>
          <a:lstStyle>
            <a:lvl1pPr>
              <a:defRPr sz="4000" cap="all" baseline="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F0D3FA5-4FB9-CA4B-80C1-70E2383ABC74}"/>
              </a:ext>
            </a:extLst>
          </p:cNvPr>
          <p:cNvSpPr>
            <a:spLocks noGrp="1"/>
          </p:cNvSpPr>
          <p:nvPr>
            <p:ph type="body" sz="half" idx="2"/>
          </p:nvPr>
        </p:nvSpPr>
        <p:spPr>
          <a:xfrm>
            <a:off x="1409700" y="2810435"/>
            <a:ext cx="3543300" cy="3095064"/>
          </a:xfrm>
          <a:prstGeom prst="rect">
            <a:avLst/>
          </a:prstGeom>
        </p:spPr>
        <p:txBody>
          <a:bodyPr lIns="0" tIns="0" rIns="0" bIns="0"/>
          <a:lstStyle>
            <a:lvl1pPr marL="0" indent="0">
              <a:buNone/>
              <a:defRPr sz="2000" b="1">
                <a:solidFill>
                  <a:schemeClr val="accent2"/>
                </a:solidFill>
                <a:latin typeface="Montserrat" pitchFamily="2" charset="77"/>
                <a:ea typeface="Roboto Slab"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1" name="Picture 10">
            <a:extLst>
              <a:ext uri="{FF2B5EF4-FFF2-40B4-BE49-F238E27FC236}">
                <a16:creationId xmlns:a16="http://schemas.microsoft.com/office/drawing/2014/main" id="{E3857C9E-9D75-3F43-B6F7-67D37B56DD9B}"/>
              </a:ext>
            </a:extLst>
          </p:cNvPr>
          <p:cNvPicPr>
            <a:picLocks noChangeAspect="1"/>
          </p:cNvPicPr>
          <p:nvPr userDrawn="1"/>
        </p:nvPicPr>
        <p:blipFill>
          <a:blip r:embed="rId2"/>
          <a:stretch>
            <a:fillRect/>
          </a:stretch>
        </p:blipFill>
        <p:spPr>
          <a:xfrm>
            <a:off x="458197" y="432694"/>
            <a:ext cx="574078" cy="740664"/>
          </a:xfrm>
          <a:prstGeom prst="rect">
            <a:avLst/>
          </a:prstGeom>
        </p:spPr>
      </p:pic>
      <p:sp>
        <p:nvSpPr>
          <p:cNvPr id="12" name="Content Placeholder 3">
            <a:extLst>
              <a:ext uri="{FF2B5EF4-FFF2-40B4-BE49-F238E27FC236}">
                <a16:creationId xmlns:a16="http://schemas.microsoft.com/office/drawing/2014/main" id="{E8D33FE3-E5D6-8943-AC8A-D75992477211}"/>
              </a:ext>
            </a:extLst>
          </p:cNvPr>
          <p:cNvSpPr>
            <a:spLocks noGrp="1"/>
          </p:cNvSpPr>
          <p:nvPr>
            <p:ph sz="half" idx="13"/>
          </p:nvPr>
        </p:nvSpPr>
        <p:spPr>
          <a:xfrm>
            <a:off x="5295900" y="457200"/>
            <a:ext cx="5448300" cy="5448300"/>
          </a:xfrm>
          <a:prstGeom prst="rect">
            <a:avLst/>
          </a:prstGeom>
        </p:spPr>
        <p:txBody>
          <a:bodyPr lIns="0" tIns="0" rIns="0" bIns="0"/>
          <a:lstStyle>
            <a:lvl1pPr>
              <a:buClr>
                <a:schemeClr val="accent2"/>
              </a:buClr>
              <a:defRPr sz="1600" b="0" i="0"/>
            </a:lvl1pPr>
            <a:lvl2pPr marL="685800" indent="-228600">
              <a:buClr>
                <a:schemeClr val="accent2"/>
              </a:buClr>
              <a:buFont typeface="Arial" panose="020B0604020202020204" pitchFamily="34" charset="0"/>
              <a:buChar char="•"/>
              <a:defRPr sz="1600" b="0" i="0"/>
            </a:lvl2pPr>
            <a:lvl3pPr>
              <a:buClr>
                <a:schemeClr val="accent2"/>
              </a:buClr>
              <a:defRPr sz="1600" b="0" i="0"/>
            </a:lvl3pPr>
            <a:lvl4pPr>
              <a:buClr>
                <a:schemeClr val="accent2"/>
              </a:buClr>
              <a:defRPr sz="1600" b="0" i="0"/>
            </a:lvl4pPr>
            <a:lvl5pPr>
              <a:buClr>
                <a:schemeClr val="accent2"/>
              </a:buClr>
              <a:defRPr sz="1600" b="0" i="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Rectangle 16">
            <a:extLst>
              <a:ext uri="{FF2B5EF4-FFF2-40B4-BE49-F238E27FC236}">
                <a16:creationId xmlns:a16="http://schemas.microsoft.com/office/drawing/2014/main" id="{ED799C3F-4EB0-A845-A68F-AEB95C5EE1A8}"/>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lide Number Placeholder 6">
            <a:extLst>
              <a:ext uri="{FF2B5EF4-FFF2-40B4-BE49-F238E27FC236}">
                <a16:creationId xmlns:a16="http://schemas.microsoft.com/office/drawing/2014/main" id="{F74DFB94-9EA4-174B-A48B-72A7638ED55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9" name="Footer Placeholder 4">
            <a:extLst>
              <a:ext uri="{FF2B5EF4-FFF2-40B4-BE49-F238E27FC236}">
                <a16:creationId xmlns:a16="http://schemas.microsoft.com/office/drawing/2014/main" id="{F05C0183-6E3D-E748-878B-50D833284029}"/>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0" name="Picture 19">
            <a:extLst>
              <a:ext uri="{FF2B5EF4-FFF2-40B4-BE49-F238E27FC236}">
                <a16:creationId xmlns:a16="http://schemas.microsoft.com/office/drawing/2014/main" id="{B6872C28-7A07-1E4C-BEDB-B7E792CE4C66}"/>
              </a:ext>
            </a:extLst>
          </p:cNvPr>
          <p:cNvPicPr>
            <a:picLocks noChangeAspect="1"/>
          </p:cNvPicPr>
          <p:nvPr userDrawn="1"/>
        </p:nvPicPr>
        <p:blipFill>
          <a:blip r:embed="rId3"/>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3069307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7" name="Google Shape;247;p35"/>
          <p:cNvSpPr txBox="1">
            <a:spLocks noGrp="1"/>
          </p:cNvSpPr>
          <p:nvPr>
            <p:ph type="body" idx="1"/>
          </p:nvPr>
        </p:nvSpPr>
        <p:spPr>
          <a:xfrm>
            <a:off x="1024128" y="1829869"/>
            <a:ext cx="4754800" cy="822800"/>
          </a:xfrm>
          <a:prstGeom prst="rect">
            <a:avLst/>
          </a:prstGeom>
          <a:solidFill>
            <a:srgbClr val="DFDFDF"/>
          </a:solidFill>
          <a:ln>
            <a:noFill/>
          </a:ln>
          <a:effectLst>
            <a:outerShdw blurRad="57785" dist="33020" dir="3180000" algn="ctr">
              <a:srgbClr val="000000">
                <a:alpha val="29800"/>
              </a:srgbClr>
            </a:outerShdw>
          </a:effectLst>
        </p:spPr>
        <p:txBody>
          <a:bodyPr spcFirstLastPara="1" wrap="square" lIns="137150" tIns="45700" rIns="137150" bIns="45700" anchor="ctr" anchorCtr="0">
            <a:noAutofit/>
          </a:bodyPr>
          <a:lstStyle>
            <a:lvl1pPr marL="609585" lvl="0" indent="-304792" algn="l" rtl="0">
              <a:lnSpc>
                <a:spcPct val="90000"/>
              </a:lnSpc>
              <a:spcBef>
                <a:spcPts val="0"/>
              </a:spcBef>
              <a:spcAft>
                <a:spcPts val="0"/>
              </a:spcAft>
              <a:buSzPts val="1725"/>
              <a:buNone/>
              <a:defRPr sz="2300" b="1" cap="none">
                <a:solidFill>
                  <a:schemeClr val="accent1"/>
                </a:solidFill>
                <a:latin typeface="Exo 2"/>
                <a:ea typeface="Exo 2"/>
                <a:cs typeface="Exo 2"/>
                <a:sym typeface="Exo 2"/>
              </a:defRPr>
            </a:lvl1pPr>
            <a:lvl2pPr marL="1219170" lvl="1" indent="-304792" algn="l" rtl="0">
              <a:lnSpc>
                <a:spcPct val="90000"/>
              </a:lnSpc>
              <a:spcBef>
                <a:spcPts val="200"/>
              </a:spcBef>
              <a:spcAft>
                <a:spcPts val="0"/>
              </a:spcAft>
              <a:buSzPts val="1500"/>
              <a:buNone/>
              <a:defRPr sz="2000" b="1"/>
            </a:lvl2pPr>
            <a:lvl3pPr marL="1828754" lvl="2" indent="-304792" algn="l" rtl="0">
              <a:lnSpc>
                <a:spcPct val="90000"/>
              </a:lnSpc>
              <a:spcBef>
                <a:spcPts val="400"/>
              </a:spcBef>
              <a:spcAft>
                <a:spcPts val="0"/>
              </a:spcAft>
              <a:buSzPts val="1350"/>
              <a:buNone/>
              <a:defRPr sz="1800" b="1"/>
            </a:lvl3pPr>
            <a:lvl4pPr marL="2438339" lvl="3" indent="-304792" algn="l" rtl="0">
              <a:lnSpc>
                <a:spcPct val="90000"/>
              </a:lnSpc>
              <a:spcBef>
                <a:spcPts val="400"/>
              </a:spcBef>
              <a:spcAft>
                <a:spcPts val="0"/>
              </a:spcAft>
              <a:buSzPts val="1200"/>
              <a:buNone/>
              <a:defRPr sz="1600" b="1"/>
            </a:lvl4pPr>
            <a:lvl5pPr marL="3047924" lvl="4" indent="-304792" algn="l" rtl="0">
              <a:lnSpc>
                <a:spcPct val="90000"/>
              </a:lnSpc>
              <a:spcBef>
                <a:spcPts val="400"/>
              </a:spcBef>
              <a:spcAft>
                <a:spcPts val="0"/>
              </a:spcAft>
              <a:buSzPts val="1200"/>
              <a:buNone/>
              <a:defRPr sz="1600" b="1"/>
            </a:lvl5pPr>
            <a:lvl6pPr marL="3657509" lvl="5" indent="-304792" algn="l" rtl="0">
              <a:lnSpc>
                <a:spcPct val="90000"/>
              </a:lnSpc>
              <a:spcBef>
                <a:spcPts val="400"/>
              </a:spcBef>
              <a:spcAft>
                <a:spcPts val="0"/>
              </a:spcAft>
              <a:buSzPts val="1200"/>
              <a:buNone/>
              <a:defRPr sz="1600" b="1"/>
            </a:lvl6pPr>
            <a:lvl7pPr marL="4267093" lvl="6" indent="-304792" algn="l" rtl="0">
              <a:lnSpc>
                <a:spcPct val="90000"/>
              </a:lnSpc>
              <a:spcBef>
                <a:spcPts val="400"/>
              </a:spcBef>
              <a:spcAft>
                <a:spcPts val="0"/>
              </a:spcAft>
              <a:buSzPts val="1200"/>
              <a:buNone/>
              <a:defRPr sz="1600" b="1"/>
            </a:lvl7pPr>
            <a:lvl8pPr marL="4876678" lvl="7" indent="-304792" algn="l" rtl="0">
              <a:lnSpc>
                <a:spcPct val="90000"/>
              </a:lnSpc>
              <a:spcBef>
                <a:spcPts val="400"/>
              </a:spcBef>
              <a:spcAft>
                <a:spcPts val="0"/>
              </a:spcAft>
              <a:buSzPts val="1200"/>
              <a:buNone/>
              <a:defRPr sz="1600" b="1"/>
            </a:lvl8pPr>
            <a:lvl9pPr marL="5486263" lvl="8" indent="-304792" algn="l" rtl="0">
              <a:lnSpc>
                <a:spcPct val="90000"/>
              </a:lnSpc>
              <a:spcBef>
                <a:spcPts val="400"/>
              </a:spcBef>
              <a:spcAft>
                <a:spcPts val="400"/>
              </a:spcAft>
              <a:buSzPts val="1200"/>
              <a:buNone/>
              <a:defRPr sz="1600" b="1"/>
            </a:lvl9pPr>
          </a:lstStyle>
          <a:p>
            <a:endParaRPr/>
          </a:p>
        </p:txBody>
      </p:sp>
      <p:sp>
        <p:nvSpPr>
          <p:cNvPr id="248" name="Google Shape;248;p35"/>
          <p:cNvSpPr txBox="1">
            <a:spLocks noGrp="1"/>
          </p:cNvSpPr>
          <p:nvPr>
            <p:ph type="body" idx="2"/>
          </p:nvPr>
        </p:nvSpPr>
        <p:spPr>
          <a:xfrm>
            <a:off x="1024128" y="2618021"/>
            <a:ext cx="4754800" cy="33416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249" name="Google Shape;249;p35"/>
          <p:cNvSpPr txBox="1">
            <a:spLocks noGrp="1"/>
          </p:cNvSpPr>
          <p:nvPr>
            <p:ph type="body" idx="3"/>
          </p:nvPr>
        </p:nvSpPr>
        <p:spPr>
          <a:xfrm>
            <a:off x="6506316" y="2618021"/>
            <a:ext cx="4754800" cy="33416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pic>
        <p:nvPicPr>
          <p:cNvPr id="250" name="Google Shape;250;p35" descr="A close up of a sign&#10;&#10;Description automatically generated"/>
          <p:cNvPicPr preferRelativeResize="0"/>
          <p:nvPr/>
        </p:nvPicPr>
        <p:blipFill rotWithShape="1">
          <a:blip r:embed="rId2">
            <a:alphaModFix/>
          </a:blip>
          <a:srcRect/>
          <a:stretch/>
        </p:blipFill>
        <p:spPr>
          <a:xfrm>
            <a:off x="10843116" y="6344837"/>
            <a:ext cx="1258128" cy="503251"/>
          </a:xfrm>
          <a:prstGeom prst="rect">
            <a:avLst/>
          </a:prstGeom>
          <a:noFill/>
          <a:ln>
            <a:noFill/>
          </a:ln>
        </p:spPr>
      </p:pic>
      <p:sp>
        <p:nvSpPr>
          <p:cNvPr id="251" name="Google Shape;251;p35"/>
          <p:cNvSpPr txBox="1">
            <a:spLocks noGrp="1"/>
          </p:cNvSpPr>
          <p:nvPr>
            <p:ph type="body" idx="4"/>
          </p:nvPr>
        </p:nvSpPr>
        <p:spPr>
          <a:xfrm>
            <a:off x="6506316" y="1829869"/>
            <a:ext cx="4754800" cy="822800"/>
          </a:xfrm>
          <a:prstGeom prst="rect">
            <a:avLst/>
          </a:prstGeom>
          <a:solidFill>
            <a:srgbClr val="DFDFDF"/>
          </a:solidFill>
          <a:ln>
            <a:noFill/>
          </a:ln>
          <a:effectLst>
            <a:outerShdw blurRad="50800" dist="38100" dir="2700000" algn="tl" rotWithShape="0">
              <a:srgbClr val="000000">
                <a:alpha val="40000"/>
              </a:srgbClr>
            </a:outerShdw>
          </a:effectLst>
        </p:spPr>
        <p:txBody>
          <a:bodyPr spcFirstLastPara="1" wrap="square" lIns="137150" tIns="45700" rIns="137150" bIns="45700" anchor="ctr" anchorCtr="0">
            <a:noAutofit/>
          </a:bodyPr>
          <a:lstStyle>
            <a:lvl1pPr marL="609585" lvl="0" indent="-304792" algn="l" rtl="0">
              <a:lnSpc>
                <a:spcPct val="90000"/>
              </a:lnSpc>
              <a:spcBef>
                <a:spcPts val="0"/>
              </a:spcBef>
              <a:spcAft>
                <a:spcPts val="0"/>
              </a:spcAft>
              <a:buSzPts val="1725"/>
              <a:buNone/>
              <a:defRPr sz="2300" b="1" cap="none">
                <a:solidFill>
                  <a:schemeClr val="accent1"/>
                </a:solidFill>
                <a:latin typeface="Exo 2"/>
                <a:ea typeface="Exo 2"/>
                <a:cs typeface="Exo 2"/>
                <a:sym typeface="Exo 2"/>
              </a:defRPr>
            </a:lvl1pPr>
            <a:lvl2pPr marL="1219170" lvl="1" indent="-304792" algn="l" rtl="0">
              <a:lnSpc>
                <a:spcPct val="90000"/>
              </a:lnSpc>
              <a:spcBef>
                <a:spcPts val="200"/>
              </a:spcBef>
              <a:spcAft>
                <a:spcPts val="0"/>
              </a:spcAft>
              <a:buSzPts val="1500"/>
              <a:buNone/>
              <a:defRPr sz="2000" b="1"/>
            </a:lvl2pPr>
            <a:lvl3pPr marL="1828754" lvl="2" indent="-304792" algn="l" rtl="0">
              <a:lnSpc>
                <a:spcPct val="90000"/>
              </a:lnSpc>
              <a:spcBef>
                <a:spcPts val="400"/>
              </a:spcBef>
              <a:spcAft>
                <a:spcPts val="0"/>
              </a:spcAft>
              <a:buSzPts val="1350"/>
              <a:buNone/>
              <a:defRPr sz="1800" b="1"/>
            </a:lvl3pPr>
            <a:lvl4pPr marL="2438339" lvl="3" indent="-304792" algn="l" rtl="0">
              <a:lnSpc>
                <a:spcPct val="90000"/>
              </a:lnSpc>
              <a:spcBef>
                <a:spcPts val="400"/>
              </a:spcBef>
              <a:spcAft>
                <a:spcPts val="0"/>
              </a:spcAft>
              <a:buSzPts val="1200"/>
              <a:buNone/>
              <a:defRPr sz="1600" b="1"/>
            </a:lvl4pPr>
            <a:lvl5pPr marL="3047924" lvl="4" indent="-304792" algn="l" rtl="0">
              <a:lnSpc>
                <a:spcPct val="90000"/>
              </a:lnSpc>
              <a:spcBef>
                <a:spcPts val="400"/>
              </a:spcBef>
              <a:spcAft>
                <a:spcPts val="0"/>
              </a:spcAft>
              <a:buSzPts val="1200"/>
              <a:buNone/>
              <a:defRPr sz="1600" b="1"/>
            </a:lvl5pPr>
            <a:lvl6pPr marL="3657509" lvl="5" indent="-304792" algn="l" rtl="0">
              <a:lnSpc>
                <a:spcPct val="90000"/>
              </a:lnSpc>
              <a:spcBef>
                <a:spcPts val="400"/>
              </a:spcBef>
              <a:spcAft>
                <a:spcPts val="0"/>
              </a:spcAft>
              <a:buSzPts val="1200"/>
              <a:buNone/>
              <a:defRPr sz="1600" b="1"/>
            </a:lvl6pPr>
            <a:lvl7pPr marL="4267093" lvl="6" indent="-304792" algn="l" rtl="0">
              <a:lnSpc>
                <a:spcPct val="90000"/>
              </a:lnSpc>
              <a:spcBef>
                <a:spcPts val="400"/>
              </a:spcBef>
              <a:spcAft>
                <a:spcPts val="0"/>
              </a:spcAft>
              <a:buSzPts val="1200"/>
              <a:buNone/>
              <a:defRPr sz="1600" b="1"/>
            </a:lvl7pPr>
            <a:lvl8pPr marL="4876678" lvl="7" indent="-304792" algn="l" rtl="0">
              <a:lnSpc>
                <a:spcPct val="90000"/>
              </a:lnSpc>
              <a:spcBef>
                <a:spcPts val="400"/>
              </a:spcBef>
              <a:spcAft>
                <a:spcPts val="0"/>
              </a:spcAft>
              <a:buSzPts val="1200"/>
              <a:buNone/>
              <a:defRPr sz="1600" b="1"/>
            </a:lvl8pPr>
            <a:lvl9pPr marL="5486263" lvl="8" indent="-304792" algn="l" rtl="0">
              <a:lnSpc>
                <a:spcPct val="90000"/>
              </a:lnSpc>
              <a:spcBef>
                <a:spcPts val="400"/>
              </a:spcBef>
              <a:spcAft>
                <a:spcPts val="400"/>
              </a:spcAft>
              <a:buSzPts val="1200"/>
              <a:buNone/>
              <a:defRPr sz="1600" b="1"/>
            </a:lvl9pPr>
          </a:lstStyle>
          <a:p>
            <a:endParaRPr/>
          </a:p>
        </p:txBody>
      </p:sp>
      <p:sp>
        <p:nvSpPr>
          <p:cNvPr id="252" name="Google Shape;252;p35"/>
          <p:cNvSpPr txBox="1">
            <a:spLocks noGrp="1"/>
          </p:cNvSpPr>
          <p:nvPr>
            <p:ph type="sldNum" idx="12"/>
          </p:nvPr>
        </p:nvSpPr>
        <p:spPr>
          <a:xfrm>
            <a:off x="45224" y="6423464"/>
            <a:ext cx="569200" cy="3660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1pPr>
            <a:lvl2pPr marL="0" lvl="1"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2pPr>
            <a:lvl3pPr marL="0" lvl="2"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3pPr>
            <a:lvl4pPr marL="0" lvl="3"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4pPr>
            <a:lvl5pPr marL="0" lvl="4"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5pPr>
            <a:lvl6pPr marL="0" lvl="5"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6pPr>
            <a:lvl7pPr marL="0" lvl="6"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7pPr>
            <a:lvl8pPr marL="0" lvl="7"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8pPr>
            <a:lvl9pPr marL="0" lvl="8"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9pPr>
          </a:lstStyle>
          <a:p>
            <a:fld id="{00000000-1234-1234-1234-123412341234}" type="slidenum">
              <a:rPr lang="en-US" smtClean="0"/>
              <a:pPr/>
              <a:t>‹#›</a:t>
            </a:fld>
            <a:endParaRPr lang="en-US"/>
          </a:p>
        </p:txBody>
      </p:sp>
      <p:cxnSp>
        <p:nvCxnSpPr>
          <p:cNvPr id="253" name="Google Shape;253;p35"/>
          <p:cNvCxnSpPr/>
          <p:nvPr/>
        </p:nvCxnSpPr>
        <p:spPr>
          <a:xfrm rot="10800000">
            <a:off x="764499" y="529991"/>
            <a:ext cx="0" cy="8536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6857292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Content 1">
  <p:cSld name="1_Title and Content 1">
    <p:spTree>
      <p:nvGrpSpPr>
        <p:cNvPr id="1" name="Shape 254"/>
        <p:cNvGrpSpPr/>
        <p:nvPr/>
      </p:nvGrpSpPr>
      <p:grpSpPr>
        <a:xfrm>
          <a:off x="0" y="0"/>
          <a:ext cx="0" cy="0"/>
          <a:chOff x="0" y="0"/>
          <a:chExt cx="0" cy="0"/>
        </a:xfrm>
      </p:grpSpPr>
      <p:pic>
        <p:nvPicPr>
          <p:cNvPr id="255" name="Google Shape;255;p36" descr="A close up of a sign&#10;&#10;Description automatically generated"/>
          <p:cNvPicPr preferRelativeResize="0"/>
          <p:nvPr/>
        </p:nvPicPr>
        <p:blipFill rotWithShape="1">
          <a:blip r:embed="rId2">
            <a:alphaModFix/>
          </a:blip>
          <a:srcRect/>
          <a:stretch/>
        </p:blipFill>
        <p:spPr>
          <a:xfrm>
            <a:off x="10843116" y="6344837"/>
            <a:ext cx="1258128" cy="503251"/>
          </a:xfrm>
          <a:prstGeom prst="rect">
            <a:avLst/>
          </a:prstGeom>
          <a:noFill/>
          <a:ln>
            <a:noFill/>
          </a:ln>
        </p:spPr>
      </p:pic>
      <p:sp>
        <p:nvSpPr>
          <p:cNvPr id="256" name="Google Shape;256;p36"/>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7" name="Google Shape;257;p36"/>
          <p:cNvSpPr txBox="1">
            <a:spLocks noGrp="1"/>
          </p:cNvSpPr>
          <p:nvPr>
            <p:ph type="sldNum" idx="12"/>
          </p:nvPr>
        </p:nvSpPr>
        <p:spPr>
          <a:xfrm>
            <a:off x="45224" y="6423464"/>
            <a:ext cx="569200" cy="3660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1pPr>
            <a:lvl2pPr marL="0" lvl="1"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2pPr>
            <a:lvl3pPr marL="0" lvl="2"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3pPr>
            <a:lvl4pPr marL="0" lvl="3"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4pPr>
            <a:lvl5pPr marL="0" lvl="4"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5pPr>
            <a:lvl6pPr marL="0" lvl="5"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6pPr>
            <a:lvl7pPr marL="0" lvl="6"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7pPr>
            <a:lvl8pPr marL="0" lvl="7"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8pPr>
            <a:lvl9pPr marL="0" lvl="8"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9pPr>
          </a:lstStyle>
          <a:p>
            <a:fld id="{00000000-1234-1234-1234-123412341234}" type="slidenum">
              <a:rPr lang="en-US" smtClean="0"/>
              <a:pPr/>
              <a:t>‹#›</a:t>
            </a:fld>
            <a:endParaRPr lang="en-US"/>
          </a:p>
        </p:txBody>
      </p:sp>
      <p:cxnSp>
        <p:nvCxnSpPr>
          <p:cNvPr id="258" name="Google Shape;258;p36"/>
          <p:cNvCxnSpPr/>
          <p:nvPr/>
        </p:nvCxnSpPr>
        <p:spPr>
          <a:xfrm rot="10800000">
            <a:off x="764499" y="529991"/>
            <a:ext cx="0" cy="8536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09158165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Section Header Slide">
  <p:cSld name="Section Header Slide">
    <p:spTree>
      <p:nvGrpSpPr>
        <p:cNvPr id="1" name="Shape 259"/>
        <p:cNvGrpSpPr/>
        <p:nvPr/>
      </p:nvGrpSpPr>
      <p:grpSpPr>
        <a:xfrm>
          <a:off x="0" y="0"/>
          <a:ext cx="0" cy="0"/>
          <a:chOff x="0" y="0"/>
          <a:chExt cx="0" cy="0"/>
        </a:xfrm>
      </p:grpSpPr>
      <p:pic>
        <p:nvPicPr>
          <p:cNvPr id="260" name="Google Shape;260;p37" descr="A close up of a sign&#10;&#10;Description automatically generated"/>
          <p:cNvPicPr preferRelativeResize="0"/>
          <p:nvPr/>
        </p:nvPicPr>
        <p:blipFill rotWithShape="1">
          <a:blip r:embed="rId2">
            <a:alphaModFix/>
          </a:blip>
          <a:srcRect/>
          <a:stretch/>
        </p:blipFill>
        <p:spPr>
          <a:xfrm>
            <a:off x="10843116" y="6344837"/>
            <a:ext cx="1258128" cy="503251"/>
          </a:xfrm>
          <a:prstGeom prst="rect">
            <a:avLst/>
          </a:prstGeom>
          <a:noFill/>
          <a:ln>
            <a:noFill/>
          </a:ln>
        </p:spPr>
      </p:pic>
      <p:sp>
        <p:nvSpPr>
          <p:cNvPr id="261" name="Google Shape;261;p37"/>
          <p:cNvSpPr txBox="1">
            <a:spLocks noGrp="1"/>
          </p:cNvSpPr>
          <p:nvPr>
            <p:ph type="sldNum" idx="12"/>
          </p:nvPr>
        </p:nvSpPr>
        <p:spPr>
          <a:xfrm>
            <a:off x="45224" y="6423464"/>
            <a:ext cx="569200" cy="3660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1pPr>
            <a:lvl2pPr marL="0" lvl="1"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2pPr>
            <a:lvl3pPr marL="0" lvl="2"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3pPr>
            <a:lvl4pPr marL="0" lvl="3"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4pPr>
            <a:lvl5pPr marL="0" lvl="4"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5pPr>
            <a:lvl6pPr marL="0" lvl="5"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6pPr>
            <a:lvl7pPr marL="0" lvl="6"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7pPr>
            <a:lvl8pPr marL="0" lvl="7"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8pPr>
            <a:lvl9pPr marL="0" lvl="8"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9pPr>
          </a:lstStyle>
          <a:p>
            <a:fld id="{00000000-1234-1234-1234-123412341234}" type="slidenum">
              <a:rPr lang="en-US" smtClean="0"/>
              <a:pPr/>
              <a:t>‹#›</a:t>
            </a:fld>
            <a:endParaRPr lang="en-US"/>
          </a:p>
        </p:txBody>
      </p:sp>
      <p:sp>
        <p:nvSpPr>
          <p:cNvPr id="262" name="Google Shape;262;p37"/>
          <p:cNvSpPr/>
          <p:nvPr/>
        </p:nvSpPr>
        <p:spPr>
          <a:xfrm>
            <a:off x="0" y="-1"/>
            <a:ext cx="12192000" cy="4658800"/>
          </a:xfrm>
          <a:prstGeom prst="rect">
            <a:avLst/>
          </a:prstGeom>
          <a:solidFill>
            <a:schemeClr val="accent3"/>
          </a:solidFill>
          <a:ln w="25400" cap="flat" cmpd="sng">
            <a:solidFill>
              <a:srgbClr val="3B759C"/>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263" name="Google Shape;263;p37"/>
          <p:cNvSpPr txBox="1">
            <a:spLocks noGrp="1"/>
          </p:cNvSpPr>
          <p:nvPr>
            <p:ph type="title"/>
          </p:nvPr>
        </p:nvSpPr>
        <p:spPr>
          <a:xfrm>
            <a:off x="1123044" y="1778437"/>
            <a:ext cx="9720000" cy="804000"/>
          </a:xfrm>
          <a:prstGeom prst="rect">
            <a:avLst/>
          </a:prstGeom>
          <a:noFill/>
          <a:ln>
            <a:noFill/>
          </a:ln>
        </p:spPr>
        <p:txBody>
          <a:bodyPr spcFirstLastPara="1" wrap="square" lIns="91425" tIns="45700" rIns="91425" bIns="45700" anchor="ctr" anchorCtr="0">
            <a:noAutofit/>
          </a:bodyPr>
          <a:lstStyle>
            <a:lvl1pPr lvl="0" algn="ctr" rtl="0">
              <a:lnSpc>
                <a:spcPct val="80000"/>
              </a:lnSpc>
              <a:spcBef>
                <a:spcPts val="0"/>
              </a:spcBef>
              <a:spcAft>
                <a:spcPts val="0"/>
              </a:spcAft>
              <a:buClr>
                <a:srgbClr val="0C0C0C"/>
              </a:buClr>
              <a:buSzPts val="1800"/>
              <a:buNone/>
              <a:defRPr sz="4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4" name="Google Shape;264;p37"/>
          <p:cNvSpPr txBox="1">
            <a:spLocks noGrp="1"/>
          </p:cNvSpPr>
          <p:nvPr>
            <p:ph type="body" idx="1"/>
          </p:nvPr>
        </p:nvSpPr>
        <p:spPr>
          <a:xfrm>
            <a:off x="1235963" y="4928895"/>
            <a:ext cx="9720000" cy="1224400"/>
          </a:xfrm>
          <a:prstGeom prst="rect">
            <a:avLst/>
          </a:prstGeom>
          <a:noFill/>
          <a:ln>
            <a:noFill/>
          </a:ln>
        </p:spPr>
        <p:txBody>
          <a:bodyPr spcFirstLastPara="1" wrap="square" lIns="45700" tIns="45700" rIns="45700" bIns="45700" anchor="t" anchorCtr="0">
            <a:noAutofit/>
          </a:bodyPr>
          <a:lstStyle>
            <a:lvl1pPr marL="609585" lvl="0" indent="-304792" algn="ctr" rtl="0">
              <a:lnSpc>
                <a:spcPct val="90000"/>
              </a:lnSpc>
              <a:spcBef>
                <a:spcPts val="1200"/>
              </a:spcBef>
              <a:spcAft>
                <a:spcPts val="0"/>
              </a:spcAft>
              <a:buSzPts val="1800"/>
              <a:buNone/>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cxnSp>
        <p:nvCxnSpPr>
          <p:cNvPr id="265" name="Google Shape;265;p37"/>
          <p:cNvCxnSpPr/>
          <p:nvPr/>
        </p:nvCxnSpPr>
        <p:spPr>
          <a:xfrm>
            <a:off x="4884779" y="3508913"/>
            <a:ext cx="2260000" cy="0"/>
          </a:xfrm>
          <a:prstGeom prst="straightConnector1">
            <a:avLst/>
          </a:prstGeom>
          <a:noFill/>
          <a:ln w="12700" cap="flat" cmpd="sng">
            <a:solidFill>
              <a:schemeClr val="lt1"/>
            </a:solidFill>
            <a:prstDash val="solid"/>
            <a:round/>
            <a:headEnd type="none" w="sm" len="sm"/>
            <a:tailEnd type="none" w="sm" len="sm"/>
          </a:ln>
        </p:spPr>
      </p:cxnSp>
      <p:cxnSp>
        <p:nvCxnSpPr>
          <p:cNvPr id="266" name="Google Shape;266;p37"/>
          <p:cNvCxnSpPr/>
          <p:nvPr/>
        </p:nvCxnSpPr>
        <p:spPr>
          <a:xfrm>
            <a:off x="5491356" y="3508913"/>
            <a:ext cx="11084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9914351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mparison">
  <p:cSld name="1_Comparison">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9" name="Google Shape;269;p38"/>
          <p:cNvSpPr txBox="1">
            <a:spLocks noGrp="1"/>
          </p:cNvSpPr>
          <p:nvPr>
            <p:ph type="body" idx="1"/>
          </p:nvPr>
        </p:nvSpPr>
        <p:spPr>
          <a:xfrm>
            <a:off x="1024128" y="1829869"/>
            <a:ext cx="4754800" cy="822800"/>
          </a:xfrm>
          <a:prstGeom prst="rect">
            <a:avLst/>
          </a:prstGeom>
          <a:noFill/>
          <a:ln>
            <a:noFill/>
          </a:ln>
        </p:spPr>
        <p:txBody>
          <a:bodyPr spcFirstLastPara="1" wrap="square" lIns="137150" tIns="45700" rIns="137150" bIns="45700" anchor="ctr" anchorCtr="0">
            <a:noAutofit/>
          </a:bodyPr>
          <a:lstStyle>
            <a:lvl1pPr marL="609585" lvl="0" indent="-304792" algn="l" rtl="0">
              <a:lnSpc>
                <a:spcPct val="90000"/>
              </a:lnSpc>
              <a:spcBef>
                <a:spcPts val="0"/>
              </a:spcBef>
              <a:spcAft>
                <a:spcPts val="0"/>
              </a:spcAft>
              <a:buSzPts val="1725"/>
              <a:buNone/>
              <a:defRPr sz="2300" b="1" cap="none">
                <a:solidFill>
                  <a:schemeClr val="accent1"/>
                </a:solidFill>
                <a:latin typeface="Exo 2"/>
                <a:ea typeface="Exo 2"/>
                <a:cs typeface="Exo 2"/>
                <a:sym typeface="Exo 2"/>
              </a:defRPr>
            </a:lvl1pPr>
            <a:lvl2pPr marL="1219170" lvl="1" indent="-304792" algn="l" rtl="0">
              <a:lnSpc>
                <a:spcPct val="90000"/>
              </a:lnSpc>
              <a:spcBef>
                <a:spcPts val="200"/>
              </a:spcBef>
              <a:spcAft>
                <a:spcPts val="0"/>
              </a:spcAft>
              <a:buSzPts val="1500"/>
              <a:buNone/>
              <a:defRPr sz="2000" b="1"/>
            </a:lvl2pPr>
            <a:lvl3pPr marL="1828754" lvl="2" indent="-304792" algn="l" rtl="0">
              <a:lnSpc>
                <a:spcPct val="90000"/>
              </a:lnSpc>
              <a:spcBef>
                <a:spcPts val="400"/>
              </a:spcBef>
              <a:spcAft>
                <a:spcPts val="0"/>
              </a:spcAft>
              <a:buSzPts val="1350"/>
              <a:buNone/>
              <a:defRPr sz="1800" b="1"/>
            </a:lvl3pPr>
            <a:lvl4pPr marL="2438339" lvl="3" indent="-304792" algn="l" rtl="0">
              <a:lnSpc>
                <a:spcPct val="90000"/>
              </a:lnSpc>
              <a:spcBef>
                <a:spcPts val="400"/>
              </a:spcBef>
              <a:spcAft>
                <a:spcPts val="0"/>
              </a:spcAft>
              <a:buSzPts val="1200"/>
              <a:buNone/>
              <a:defRPr sz="1600" b="1"/>
            </a:lvl4pPr>
            <a:lvl5pPr marL="3047924" lvl="4" indent="-304792" algn="l" rtl="0">
              <a:lnSpc>
                <a:spcPct val="90000"/>
              </a:lnSpc>
              <a:spcBef>
                <a:spcPts val="400"/>
              </a:spcBef>
              <a:spcAft>
                <a:spcPts val="0"/>
              </a:spcAft>
              <a:buSzPts val="1200"/>
              <a:buNone/>
              <a:defRPr sz="1600" b="1"/>
            </a:lvl5pPr>
            <a:lvl6pPr marL="3657509" lvl="5" indent="-304792" algn="l" rtl="0">
              <a:lnSpc>
                <a:spcPct val="90000"/>
              </a:lnSpc>
              <a:spcBef>
                <a:spcPts val="400"/>
              </a:spcBef>
              <a:spcAft>
                <a:spcPts val="0"/>
              </a:spcAft>
              <a:buSzPts val="1200"/>
              <a:buNone/>
              <a:defRPr sz="1600" b="1"/>
            </a:lvl6pPr>
            <a:lvl7pPr marL="4267093" lvl="6" indent="-304792" algn="l" rtl="0">
              <a:lnSpc>
                <a:spcPct val="90000"/>
              </a:lnSpc>
              <a:spcBef>
                <a:spcPts val="400"/>
              </a:spcBef>
              <a:spcAft>
                <a:spcPts val="0"/>
              </a:spcAft>
              <a:buSzPts val="1200"/>
              <a:buNone/>
              <a:defRPr sz="1600" b="1"/>
            </a:lvl7pPr>
            <a:lvl8pPr marL="4876678" lvl="7" indent="-304792" algn="l" rtl="0">
              <a:lnSpc>
                <a:spcPct val="90000"/>
              </a:lnSpc>
              <a:spcBef>
                <a:spcPts val="400"/>
              </a:spcBef>
              <a:spcAft>
                <a:spcPts val="0"/>
              </a:spcAft>
              <a:buSzPts val="1200"/>
              <a:buNone/>
              <a:defRPr sz="1600" b="1"/>
            </a:lvl8pPr>
            <a:lvl9pPr marL="5486263" lvl="8" indent="-304792" algn="l" rtl="0">
              <a:lnSpc>
                <a:spcPct val="90000"/>
              </a:lnSpc>
              <a:spcBef>
                <a:spcPts val="400"/>
              </a:spcBef>
              <a:spcAft>
                <a:spcPts val="400"/>
              </a:spcAft>
              <a:buSzPts val="1200"/>
              <a:buNone/>
              <a:defRPr sz="1600" b="1"/>
            </a:lvl9pPr>
          </a:lstStyle>
          <a:p>
            <a:endParaRPr/>
          </a:p>
        </p:txBody>
      </p:sp>
      <p:sp>
        <p:nvSpPr>
          <p:cNvPr id="270" name="Google Shape;270;p38"/>
          <p:cNvSpPr txBox="1">
            <a:spLocks noGrp="1"/>
          </p:cNvSpPr>
          <p:nvPr>
            <p:ph type="body" idx="2"/>
          </p:nvPr>
        </p:nvSpPr>
        <p:spPr>
          <a:xfrm>
            <a:off x="1024128" y="2618021"/>
            <a:ext cx="4754800" cy="33416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Font typeface="Arial"/>
              <a:buChar char="•"/>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pic>
        <p:nvPicPr>
          <p:cNvPr id="271" name="Google Shape;271;p38" descr="A close up of a sign&#10;&#10;Description automatically generated"/>
          <p:cNvPicPr preferRelativeResize="0"/>
          <p:nvPr/>
        </p:nvPicPr>
        <p:blipFill rotWithShape="1">
          <a:blip r:embed="rId2">
            <a:alphaModFix/>
          </a:blip>
          <a:srcRect/>
          <a:stretch/>
        </p:blipFill>
        <p:spPr>
          <a:xfrm>
            <a:off x="10843116" y="6344837"/>
            <a:ext cx="1258128" cy="503251"/>
          </a:xfrm>
          <a:prstGeom prst="rect">
            <a:avLst/>
          </a:prstGeom>
          <a:noFill/>
          <a:ln>
            <a:noFill/>
          </a:ln>
        </p:spPr>
      </p:pic>
      <p:sp>
        <p:nvSpPr>
          <p:cNvPr id="272" name="Google Shape;272;p38"/>
          <p:cNvSpPr txBox="1">
            <a:spLocks noGrp="1"/>
          </p:cNvSpPr>
          <p:nvPr>
            <p:ph type="sldNum" idx="12"/>
          </p:nvPr>
        </p:nvSpPr>
        <p:spPr>
          <a:xfrm>
            <a:off x="45224" y="6423464"/>
            <a:ext cx="569200" cy="3660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1pPr>
            <a:lvl2pPr marL="0" lvl="1"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2pPr>
            <a:lvl3pPr marL="0" lvl="2"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3pPr>
            <a:lvl4pPr marL="0" lvl="3"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4pPr>
            <a:lvl5pPr marL="0" lvl="4"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5pPr>
            <a:lvl6pPr marL="0" lvl="5"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6pPr>
            <a:lvl7pPr marL="0" lvl="6"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7pPr>
            <a:lvl8pPr marL="0" lvl="7"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8pPr>
            <a:lvl9pPr marL="0" lvl="8"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9pPr>
          </a:lstStyle>
          <a:p>
            <a:fld id="{00000000-1234-1234-1234-123412341234}" type="slidenum">
              <a:rPr lang="en-US" smtClean="0"/>
              <a:pPr/>
              <a:t>‹#›</a:t>
            </a:fld>
            <a:endParaRPr lang="en-US"/>
          </a:p>
        </p:txBody>
      </p:sp>
      <p:cxnSp>
        <p:nvCxnSpPr>
          <p:cNvPr id="273" name="Google Shape;273;p38"/>
          <p:cNvCxnSpPr/>
          <p:nvPr/>
        </p:nvCxnSpPr>
        <p:spPr>
          <a:xfrm rot="10800000">
            <a:off x="764499" y="529991"/>
            <a:ext cx="0" cy="8536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2070592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274"/>
        <p:cNvGrpSpPr/>
        <p:nvPr/>
      </p:nvGrpSpPr>
      <p:grpSpPr>
        <a:xfrm>
          <a:off x="0" y="0"/>
          <a:ext cx="0" cy="0"/>
          <a:chOff x="0" y="0"/>
          <a:chExt cx="0" cy="0"/>
        </a:xfrm>
      </p:grpSpPr>
      <p:pic>
        <p:nvPicPr>
          <p:cNvPr id="275" name="Google Shape;275;p39" descr="A close up of a sign&#10;&#10;Description automatically generated"/>
          <p:cNvPicPr preferRelativeResize="0"/>
          <p:nvPr/>
        </p:nvPicPr>
        <p:blipFill rotWithShape="1">
          <a:blip r:embed="rId2">
            <a:alphaModFix/>
          </a:blip>
          <a:srcRect/>
          <a:stretch/>
        </p:blipFill>
        <p:spPr>
          <a:xfrm>
            <a:off x="10843116" y="6344837"/>
            <a:ext cx="1258128" cy="503251"/>
          </a:xfrm>
          <a:prstGeom prst="rect">
            <a:avLst/>
          </a:prstGeom>
          <a:noFill/>
          <a:ln>
            <a:noFill/>
          </a:ln>
        </p:spPr>
      </p:pic>
      <p:sp>
        <p:nvSpPr>
          <p:cNvPr id="276" name="Google Shape;276;p39"/>
          <p:cNvSpPr txBox="1">
            <a:spLocks noGrp="1"/>
          </p:cNvSpPr>
          <p:nvPr>
            <p:ph type="sldNum" idx="12"/>
          </p:nvPr>
        </p:nvSpPr>
        <p:spPr>
          <a:xfrm>
            <a:off x="45224" y="6423464"/>
            <a:ext cx="569200" cy="3660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1pPr>
            <a:lvl2pPr marL="0" lvl="1"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2pPr>
            <a:lvl3pPr marL="0" lvl="2"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3pPr>
            <a:lvl4pPr marL="0" lvl="3"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4pPr>
            <a:lvl5pPr marL="0" lvl="4"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5pPr>
            <a:lvl6pPr marL="0" lvl="5"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6pPr>
            <a:lvl7pPr marL="0" lvl="6"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7pPr>
            <a:lvl8pPr marL="0" lvl="7"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8pPr>
            <a:lvl9pPr marL="0" lvl="8"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9pPr>
          </a:lstStyle>
          <a:p>
            <a:fld id="{00000000-1234-1234-1234-123412341234}" type="slidenum">
              <a:rPr lang="en-US" smtClean="0"/>
              <a:pPr/>
              <a:t>‹#›</a:t>
            </a:fld>
            <a:endParaRPr lang="en-US"/>
          </a:p>
        </p:txBody>
      </p:sp>
      <p:cxnSp>
        <p:nvCxnSpPr>
          <p:cNvPr id="277" name="Google Shape;277;p39"/>
          <p:cNvCxnSpPr/>
          <p:nvPr/>
        </p:nvCxnSpPr>
        <p:spPr>
          <a:xfrm>
            <a:off x="4884779" y="3508913"/>
            <a:ext cx="2260000" cy="0"/>
          </a:xfrm>
          <a:prstGeom prst="straightConnector1">
            <a:avLst/>
          </a:prstGeom>
          <a:noFill/>
          <a:ln w="12700" cap="flat" cmpd="sng">
            <a:solidFill>
              <a:schemeClr val="lt1"/>
            </a:solidFill>
            <a:prstDash val="solid"/>
            <a:round/>
            <a:headEnd type="none" w="sm" len="sm"/>
            <a:tailEnd type="none" w="sm" len="sm"/>
          </a:ln>
        </p:spPr>
      </p:cxnSp>
      <p:sp>
        <p:nvSpPr>
          <p:cNvPr id="278" name="Google Shape;278;p39"/>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279" name="Google Shape;279;p39"/>
          <p:cNvCxnSpPr/>
          <p:nvPr/>
        </p:nvCxnSpPr>
        <p:spPr>
          <a:xfrm rot="10800000">
            <a:off x="764499" y="529991"/>
            <a:ext cx="0" cy="8536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5903044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80"/>
        <p:cNvGrpSpPr/>
        <p:nvPr/>
      </p:nvGrpSpPr>
      <p:grpSpPr>
        <a:xfrm>
          <a:off x="0" y="0"/>
          <a:ext cx="0" cy="0"/>
          <a:chOff x="0" y="0"/>
          <a:chExt cx="0" cy="0"/>
        </a:xfrm>
      </p:grpSpPr>
      <p:pic>
        <p:nvPicPr>
          <p:cNvPr id="281" name="Google Shape;281;p40" descr="A picture containing building&#10;&#10;Description automatically generated"/>
          <p:cNvPicPr preferRelativeResize="0"/>
          <p:nvPr/>
        </p:nvPicPr>
        <p:blipFill rotWithShape="1">
          <a:blip r:embed="rId2">
            <a:alphaModFix/>
          </a:blip>
          <a:srcRect l="3766" t="43078" r="17100" b="3018"/>
          <a:stretch/>
        </p:blipFill>
        <p:spPr>
          <a:xfrm>
            <a:off x="8589404" y="1"/>
            <a:ext cx="3602595" cy="3696628"/>
          </a:xfrm>
          <a:prstGeom prst="rect">
            <a:avLst/>
          </a:prstGeom>
          <a:noFill/>
          <a:ln>
            <a:noFill/>
          </a:ln>
        </p:spPr>
      </p:pic>
      <p:pic>
        <p:nvPicPr>
          <p:cNvPr id="282" name="Google Shape;282;p40" descr="Image result for phdata"/>
          <p:cNvPicPr preferRelativeResize="0"/>
          <p:nvPr/>
        </p:nvPicPr>
        <p:blipFill rotWithShape="1">
          <a:blip r:embed="rId3">
            <a:alphaModFix/>
          </a:blip>
          <a:srcRect/>
          <a:stretch/>
        </p:blipFill>
        <p:spPr>
          <a:xfrm>
            <a:off x="3393839" y="2169385"/>
            <a:ext cx="5404323" cy="2162393"/>
          </a:xfrm>
          <a:prstGeom prst="rect">
            <a:avLst/>
          </a:prstGeom>
          <a:noFill/>
          <a:ln>
            <a:noFill/>
          </a:ln>
        </p:spPr>
      </p:pic>
      <p:sp>
        <p:nvSpPr>
          <p:cNvPr id="283" name="Google Shape;283;p40"/>
          <p:cNvSpPr/>
          <p:nvPr/>
        </p:nvSpPr>
        <p:spPr>
          <a:xfrm>
            <a:off x="1030985" y="4212061"/>
            <a:ext cx="11032000" cy="8176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32A2DB"/>
              </a:buClr>
              <a:buSzPts val="2000"/>
              <a:buFont typeface="Arial"/>
              <a:buNone/>
            </a:pPr>
            <a:r>
              <a:rPr lang="en-US" sz="2667" b="0" i="0" u="none" strike="noStrike" cap="none">
                <a:solidFill>
                  <a:schemeClr val="accent6"/>
                </a:solidFill>
                <a:latin typeface="Exo 2"/>
                <a:ea typeface="Exo 2"/>
                <a:cs typeface="Exo 2"/>
                <a:sym typeface="Exo 2"/>
              </a:rPr>
              <a:t>phData.io</a:t>
            </a:r>
            <a:endParaRPr sz="2667" b="0" i="0" u="none" strike="noStrike" cap="none">
              <a:solidFill>
                <a:schemeClr val="accent6"/>
              </a:solidFill>
              <a:latin typeface="Exo 2"/>
              <a:ea typeface="Exo 2"/>
              <a:cs typeface="Exo 2"/>
              <a:sym typeface="Exo 2"/>
            </a:endParaRPr>
          </a:p>
        </p:txBody>
      </p:sp>
      <p:cxnSp>
        <p:nvCxnSpPr>
          <p:cNvPr id="284" name="Google Shape;284;p40"/>
          <p:cNvCxnSpPr/>
          <p:nvPr/>
        </p:nvCxnSpPr>
        <p:spPr>
          <a:xfrm>
            <a:off x="257717" y="6631259"/>
            <a:ext cx="10486400" cy="0"/>
          </a:xfrm>
          <a:prstGeom prst="straightConnector1">
            <a:avLst/>
          </a:prstGeom>
          <a:noFill/>
          <a:ln w="12700" cap="flat" cmpd="sng">
            <a:solidFill>
              <a:schemeClr val="accent6"/>
            </a:solidFill>
            <a:prstDash val="solid"/>
            <a:round/>
            <a:headEnd type="none" w="sm" len="sm"/>
            <a:tailEnd type="none" w="sm" len="sm"/>
          </a:ln>
        </p:spPr>
      </p:cxnSp>
      <p:pic>
        <p:nvPicPr>
          <p:cNvPr id="285" name="Google Shape;285;p40" descr="A close up of a sign&#10;&#10;Description automatically generated"/>
          <p:cNvPicPr preferRelativeResize="0"/>
          <p:nvPr/>
        </p:nvPicPr>
        <p:blipFill rotWithShape="1">
          <a:blip r:embed="rId3">
            <a:alphaModFix/>
          </a:blip>
          <a:srcRect/>
          <a:stretch/>
        </p:blipFill>
        <p:spPr>
          <a:xfrm>
            <a:off x="10843116" y="6344837"/>
            <a:ext cx="1258128" cy="503251"/>
          </a:xfrm>
          <a:prstGeom prst="rect">
            <a:avLst/>
          </a:prstGeom>
          <a:noFill/>
          <a:ln>
            <a:noFill/>
          </a:ln>
        </p:spPr>
      </p:pic>
      <p:cxnSp>
        <p:nvCxnSpPr>
          <p:cNvPr id="286" name="Google Shape;286;p40"/>
          <p:cNvCxnSpPr/>
          <p:nvPr/>
        </p:nvCxnSpPr>
        <p:spPr>
          <a:xfrm>
            <a:off x="6016703" y="4163119"/>
            <a:ext cx="1060800" cy="0"/>
          </a:xfrm>
          <a:prstGeom prst="straightConnector1">
            <a:avLst/>
          </a:prstGeom>
          <a:noFill/>
          <a:ln w="12700" cap="flat" cmpd="sng">
            <a:solidFill>
              <a:schemeClr val="accent6"/>
            </a:solidFill>
            <a:prstDash val="solid"/>
            <a:round/>
            <a:headEnd type="none" w="sm" len="sm"/>
            <a:tailEnd type="none" w="sm" len="sm"/>
          </a:ln>
        </p:spPr>
      </p:cxnSp>
      <p:cxnSp>
        <p:nvCxnSpPr>
          <p:cNvPr id="287" name="Google Shape;287;p40"/>
          <p:cNvCxnSpPr/>
          <p:nvPr/>
        </p:nvCxnSpPr>
        <p:spPr>
          <a:xfrm>
            <a:off x="6298112" y="4163119"/>
            <a:ext cx="511600" cy="0"/>
          </a:xfrm>
          <a:prstGeom prst="straightConnector1">
            <a:avLst/>
          </a:prstGeom>
          <a:noFill/>
          <a:ln w="57150" cap="flat" cmpd="sng">
            <a:solidFill>
              <a:schemeClr val="accent3"/>
            </a:solidFill>
            <a:prstDash val="solid"/>
            <a:round/>
            <a:headEnd type="none" w="sm" len="sm"/>
            <a:tailEnd type="none" w="sm" len="sm"/>
          </a:ln>
        </p:spPr>
      </p:cxnSp>
    </p:spTree>
    <p:extLst>
      <p:ext uri="{BB962C8B-B14F-4D97-AF65-F5344CB8AC3E}">
        <p14:creationId xmlns:p14="http://schemas.microsoft.com/office/powerpoint/2010/main" val="155552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88"/>
        <p:cNvGrpSpPr/>
        <p:nvPr/>
      </p:nvGrpSpPr>
      <p:grpSpPr>
        <a:xfrm>
          <a:off x="0" y="0"/>
          <a:ext cx="0" cy="0"/>
          <a:chOff x="0" y="0"/>
          <a:chExt cx="0" cy="0"/>
        </a:xfrm>
      </p:grpSpPr>
      <p:sp>
        <p:nvSpPr>
          <p:cNvPr id="289" name="Google Shape;289;p41"/>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0" name="Google Shape;290;p41"/>
          <p:cNvSpPr txBox="1">
            <a:spLocks noGrp="1"/>
          </p:cNvSpPr>
          <p:nvPr>
            <p:ph type="body" idx="1"/>
          </p:nvPr>
        </p:nvSpPr>
        <p:spPr>
          <a:xfrm>
            <a:off x="1024128" y="1489023"/>
            <a:ext cx="9720000" cy="48204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291" name="Google Shape;291;p41"/>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2" name="Google Shape;292;p41"/>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3" name="Google Shape;293;p41"/>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906713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294"/>
        <p:cNvGrpSpPr/>
        <p:nvPr/>
      </p:nvGrpSpPr>
      <p:grpSpPr>
        <a:xfrm>
          <a:off x="0" y="0"/>
          <a:ext cx="0" cy="0"/>
          <a:chOff x="0" y="0"/>
          <a:chExt cx="0" cy="0"/>
        </a:xfrm>
      </p:grpSpPr>
      <p:sp>
        <p:nvSpPr>
          <p:cNvPr id="295" name="Google Shape;295;p42"/>
          <p:cNvSpPr txBox="1">
            <a:spLocks noGrp="1"/>
          </p:cNvSpPr>
          <p:nvPr>
            <p:ph type="title"/>
          </p:nvPr>
        </p:nvSpPr>
        <p:spPr>
          <a:xfrm>
            <a:off x="457200" y="4960139"/>
            <a:ext cx="7772400" cy="1463200"/>
          </a:xfrm>
          <a:prstGeom prst="rect">
            <a:avLst/>
          </a:prstGeom>
          <a:noFill/>
          <a:ln>
            <a:noFill/>
          </a:ln>
        </p:spPr>
        <p:txBody>
          <a:bodyPr spcFirstLastPara="1" wrap="square" lIns="91425" tIns="45700" rIns="91425" bIns="45700" anchor="ctr" anchorCtr="0">
            <a:noAutofit/>
          </a:bodyPr>
          <a:lstStyle>
            <a:lvl1pPr lvl="0" algn="r" rtl="0">
              <a:lnSpc>
                <a:spcPct val="80000"/>
              </a:lnSpc>
              <a:spcBef>
                <a:spcPts val="0"/>
              </a:spcBef>
              <a:spcAft>
                <a:spcPts val="0"/>
              </a:spcAft>
              <a:buClr>
                <a:srgbClr val="0C0C0C"/>
              </a:buClr>
              <a:buSzPts val="3750"/>
              <a:buFont typeface="Exo 2"/>
              <a:buNone/>
              <a:defRPr sz="5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6" name="Google Shape;296;p42"/>
          <p:cNvSpPr>
            <a:spLocks noGrp="1"/>
          </p:cNvSpPr>
          <p:nvPr>
            <p:ph type="pic" idx="2"/>
          </p:nvPr>
        </p:nvSpPr>
        <p:spPr>
          <a:xfrm>
            <a:off x="0" y="-1"/>
            <a:ext cx="12188800" cy="4572000"/>
          </a:xfrm>
          <a:prstGeom prst="rect">
            <a:avLst/>
          </a:prstGeom>
          <a:solidFill>
            <a:srgbClr val="96C6E6"/>
          </a:solidFill>
          <a:ln>
            <a:noFill/>
          </a:ln>
        </p:spPr>
        <p:txBody>
          <a:bodyPr spcFirstLastPara="1" wrap="square" lIns="457200" tIns="365750" rIns="45700" bIns="45700" anchor="t" anchorCtr="0">
            <a:noAutofit/>
          </a:bodyPr>
          <a:lstStyle>
            <a:lvl1pPr marR="0" lvl="0" algn="l" rtl="0">
              <a:lnSpc>
                <a:spcPct val="90000"/>
              </a:lnSpc>
              <a:spcBef>
                <a:spcPts val="1200"/>
              </a:spcBef>
              <a:spcAft>
                <a:spcPts val="0"/>
              </a:spcAft>
              <a:buClr>
                <a:schemeClr val="accent1"/>
              </a:buClr>
              <a:buSzPts val="2400"/>
              <a:buFont typeface="Questrial"/>
              <a:buNone/>
              <a:defRPr sz="3200" b="0" i="0" u="none" strike="noStrike" cap="none">
                <a:solidFill>
                  <a:schemeClr val="dk1"/>
                </a:solidFill>
                <a:latin typeface="Exo 2"/>
                <a:ea typeface="Exo 2"/>
                <a:cs typeface="Exo 2"/>
                <a:sym typeface="Exo 2"/>
              </a:defRPr>
            </a:lvl1pPr>
            <a:lvl2pPr marR="0" lvl="1" algn="l" rtl="0">
              <a:lnSpc>
                <a:spcPct val="90000"/>
              </a:lnSpc>
              <a:spcBef>
                <a:spcPts val="200"/>
              </a:spcBef>
              <a:spcAft>
                <a:spcPts val="0"/>
              </a:spcAft>
              <a:buClr>
                <a:schemeClr val="accent1"/>
              </a:buClr>
              <a:buSzPts val="2100"/>
              <a:buFont typeface="Noto Sans Symbols"/>
              <a:buNone/>
              <a:defRPr sz="2800" b="0" i="0" u="none" strike="noStrike" cap="none">
                <a:solidFill>
                  <a:schemeClr val="dk1"/>
                </a:solidFill>
                <a:latin typeface="Exo 2"/>
                <a:ea typeface="Exo 2"/>
                <a:cs typeface="Exo 2"/>
                <a:sym typeface="Exo 2"/>
              </a:defRPr>
            </a:lvl2pPr>
            <a:lvl3pPr marR="0" lvl="2" algn="l" rtl="0">
              <a:lnSpc>
                <a:spcPct val="90000"/>
              </a:lnSpc>
              <a:spcBef>
                <a:spcPts val="400"/>
              </a:spcBef>
              <a:spcAft>
                <a:spcPts val="0"/>
              </a:spcAft>
              <a:buClr>
                <a:schemeClr val="accent1"/>
              </a:buClr>
              <a:buSzPts val="1800"/>
              <a:buFont typeface="Noto Sans Symbols"/>
              <a:buNone/>
              <a:defRPr sz="2400" b="0" i="0" u="none" strike="noStrike" cap="none">
                <a:solidFill>
                  <a:schemeClr val="dk1"/>
                </a:solidFill>
                <a:latin typeface="Exo 2"/>
                <a:ea typeface="Exo 2"/>
                <a:cs typeface="Exo 2"/>
                <a:sym typeface="Exo 2"/>
              </a:defRPr>
            </a:lvl3pPr>
            <a:lvl4pPr marR="0" lvl="3"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4pPr>
            <a:lvl5pPr marR="0" lvl="4"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5pPr>
            <a:lvl6pPr marR="0" lvl="5"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6pPr>
            <a:lvl7pPr marR="0" lvl="6"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7pPr>
            <a:lvl8pPr marR="0" lvl="7"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8pPr>
            <a:lvl9pPr marR="0" lvl="8" algn="l" rtl="0">
              <a:lnSpc>
                <a:spcPct val="90000"/>
              </a:lnSpc>
              <a:spcBef>
                <a:spcPts val="400"/>
              </a:spcBef>
              <a:spcAft>
                <a:spcPts val="40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9pPr>
          </a:lstStyle>
          <a:p>
            <a:endParaRPr/>
          </a:p>
        </p:txBody>
      </p:sp>
      <p:sp>
        <p:nvSpPr>
          <p:cNvPr id="297" name="Google Shape;297;p42"/>
          <p:cNvSpPr txBox="1">
            <a:spLocks noGrp="1"/>
          </p:cNvSpPr>
          <p:nvPr>
            <p:ph type="body" idx="1"/>
          </p:nvPr>
        </p:nvSpPr>
        <p:spPr>
          <a:xfrm>
            <a:off x="8610600" y="4960139"/>
            <a:ext cx="3200400" cy="1463200"/>
          </a:xfrm>
          <a:prstGeom prst="rect">
            <a:avLst/>
          </a:prstGeom>
          <a:noFill/>
          <a:ln>
            <a:noFill/>
          </a:ln>
        </p:spPr>
        <p:txBody>
          <a:bodyPr spcFirstLastPara="1" wrap="square" lIns="91425" tIns="45700" rIns="91425" bIns="45700" anchor="ctr" anchorCtr="0">
            <a:noAutofit/>
          </a:bodyPr>
          <a:lstStyle>
            <a:lvl1pPr marL="609585" lvl="0" indent="-304792" algn="l" rtl="0">
              <a:lnSpc>
                <a:spcPct val="100000"/>
              </a:lnSpc>
              <a:spcBef>
                <a:spcPts val="0"/>
              </a:spcBef>
              <a:spcAft>
                <a:spcPts val="0"/>
              </a:spcAft>
              <a:buSzPts val="1350"/>
              <a:buNone/>
              <a:defRPr sz="1800">
                <a:solidFill>
                  <a:srgbClr val="0C0C0C"/>
                </a:solidFill>
              </a:defRPr>
            </a:lvl1pPr>
            <a:lvl2pPr marL="1219170" lvl="1" indent="-304792" algn="l" rtl="0">
              <a:lnSpc>
                <a:spcPct val="90000"/>
              </a:lnSpc>
              <a:spcBef>
                <a:spcPts val="200"/>
              </a:spcBef>
              <a:spcAft>
                <a:spcPts val="0"/>
              </a:spcAft>
              <a:buSzPts val="1050"/>
              <a:buNone/>
              <a:defRPr sz="1400"/>
            </a:lvl2pPr>
            <a:lvl3pPr marL="1828754" lvl="2" indent="-304792" algn="l" rtl="0">
              <a:lnSpc>
                <a:spcPct val="90000"/>
              </a:lnSpc>
              <a:spcBef>
                <a:spcPts val="400"/>
              </a:spcBef>
              <a:spcAft>
                <a:spcPts val="0"/>
              </a:spcAft>
              <a:buSzPts val="900"/>
              <a:buNone/>
              <a:defRPr sz="1200"/>
            </a:lvl3pPr>
            <a:lvl4pPr marL="2438339" lvl="3" indent="-304792" algn="l" rtl="0">
              <a:lnSpc>
                <a:spcPct val="90000"/>
              </a:lnSpc>
              <a:spcBef>
                <a:spcPts val="400"/>
              </a:spcBef>
              <a:spcAft>
                <a:spcPts val="0"/>
              </a:spcAft>
              <a:buSzPts val="750"/>
              <a:buNone/>
              <a:defRPr sz="1000"/>
            </a:lvl4pPr>
            <a:lvl5pPr marL="3047924" lvl="4" indent="-304792" algn="l" rtl="0">
              <a:lnSpc>
                <a:spcPct val="90000"/>
              </a:lnSpc>
              <a:spcBef>
                <a:spcPts val="400"/>
              </a:spcBef>
              <a:spcAft>
                <a:spcPts val="0"/>
              </a:spcAft>
              <a:buSzPts val="750"/>
              <a:buNone/>
              <a:defRPr sz="1000"/>
            </a:lvl5pPr>
            <a:lvl6pPr marL="3657509" lvl="5" indent="-304792" algn="l" rtl="0">
              <a:lnSpc>
                <a:spcPct val="90000"/>
              </a:lnSpc>
              <a:spcBef>
                <a:spcPts val="400"/>
              </a:spcBef>
              <a:spcAft>
                <a:spcPts val="0"/>
              </a:spcAft>
              <a:buSzPts val="750"/>
              <a:buNone/>
              <a:defRPr sz="1000"/>
            </a:lvl6pPr>
            <a:lvl7pPr marL="4267093" lvl="6" indent="-304792" algn="l" rtl="0">
              <a:lnSpc>
                <a:spcPct val="90000"/>
              </a:lnSpc>
              <a:spcBef>
                <a:spcPts val="400"/>
              </a:spcBef>
              <a:spcAft>
                <a:spcPts val="0"/>
              </a:spcAft>
              <a:buSzPts val="750"/>
              <a:buNone/>
              <a:defRPr sz="1000"/>
            </a:lvl7pPr>
            <a:lvl8pPr marL="4876678" lvl="7" indent="-304792" algn="l" rtl="0">
              <a:lnSpc>
                <a:spcPct val="90000"/>
              </a:lnSpc>
              <a:spcBef>
                <a:spcPts val="400"/>
              </a:spcBef>
              <a:spcAft>
                <a:spcPts val="0"/>
              </a:spcAft>
              <a:buSzPts val="750"/>
              <a:buNone/>
              <a:defRPr sz="1000"/>
            </a:lvl8pPr>
            <a:lvl9pPr marL="5486263" lvl="8" indent="-304792" algn="l" rtl="0">
              <a:lnSpc>
                <a:spcPct val="90000"/>
              </a:lnSpc>
              <a:spcBef>
                <a:spcPts val="400"/>
              </a:spcBef>
              <a:spcAft>
                <a:spcPts val="400"/>
              </a:spcAft>
              <a:buSzPts val="750"/>
              <a:buNone/>
              <a:defRPr sz="1000"/>
            </a:lvl9pPr>
          </a:lstStyle>
          <a:p>
            <a:endParaRPr/>
          </a:p>
        </p:txBody>
      </p:sp>
      <p:sp>
        <p:nvSpPr>
          <p:cNvPr id="298" name="Google Shape;298;p42"/>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9" name="Google Shape;299;p42"/>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0" name="Google Shape;300;p42"/>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cxnSp>
        <p:nvCxnSpPr>
          <p:cNvPr id="301" name="Google Shape;301;p42"/>
          <p:cNvCxnSpPr/>
          <p:nvPr/>
        </p:nvCxnSpPr>
        <p:spPr>
          <a:xfrm rot="10800000">
            <a:off x="8386843" y="5264107"/>
            <a:ext cx="0" cy="9144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2600204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02"/>
        <p:cNvGrpSpPr/>
        <p:nvPr/>
      </p:nvGrpSpPr>
      <p:grpSpPr>
        <a:xfrm>
          <a:off x="0" y="0"/>
          <a:ext cx="0" cy="0"/>
          <a:chOff x="0" y="0"/>
          <a:chExt cx="0" cy="0"/>
        </a:xfrm>
      </p:grpSpPr>
      <p:sp>
        <p:nvSpPr>
          <p:cNvPr id="303" name="Google Shape;303;p43"/>
          <p:cNvSpPr txBox="1">
            <a:spLocks noGrp="1"/>
          </p:cNvSpPr>
          <p:nvPr>
            <p:ph type="body" idx="1"/>
          </p:nvPr>
        </p:nvSpPr>
        <p:spPr>
          <a:xfrm>
            <a:off x="1024127" y="1489023"/>
            <a:ext cx="4754800" cy="48204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304" name="Google Shape;304;p43"/>
          <p:cNvSpPr txBox="1">
            <a:spLocks noGrp="1"/>
          </p:cNvSpPr>
          <p:nvPr>
            <p:ph type="body" idx="2"/>
          </p:nvPr>
        </p:nvSpPr>
        <p:spPr>
          <a:xfrm>
            <a:off x="5989320" y="1489023"/>
            <a:ext cx="4754800" cy="48204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305" name="Google Shape;305;p43"/>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6" name="Google Shape;306;p43"/>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7" name="Google Shape;307;p43"/>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sp>
        <p:nvSpPr>
          <p:cNvPr id="308" name="Google Shape;308;p43"/>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0456998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309"/>
        <p:cNvGrpSpPr/>
        <p:nvPr/>
      </p:nvGrpSpPr>
      <p:grpSpPr>
        <a:xfrm>
          <a:off x="0" y="0"/>
          <a:ext cx="0" cy="0"/>
          <a:chOff x="0" y="0"/>
          <a:chExt cx="0" cy="0"/>
        </a:xfrm>
      </p:grpSpPr>
    </p:spTree>
    <p:extLst>
      <p:ext uri="{BB962C8B-B14F-4D97-AF65-F5344CB8AC3E}">
        <p14:creationId xmlns:p14="http://schemas.microsoft.com/office/powerpoint/2010/main" val="3157922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E07619-1BFA-6C47-99A3-8B8699340524}"/>
              </a:ext>
            </a:extLst>
          </p:cNvPr>
          <p:cNvSpPr>
            <a:spLocks noGrp="1"/>
          </p:cNvSpPr>
          <p:nvPr>
            <p:ph type="pic" idx="1"/>
          </p:nvPr>
        </p:nvSpPr>
        <p:spPr>
          <a:xfrm>
            <a:off x="5295900" y="457200"/>
            <a:ext cx="6438900" cy="5448299"/>
          </a:xfrm>
          <a:prstGeom prst="rect">
            <a:avLst/>
          </a:prstGeom>
          <a:solidFill>
            <a:schemeClr val="tx2">
              <a:lumMod val="20000"/>
              <a:lumOff val="80000"/>
            </a:schemeClr>
          </a:solidFill>
        </p:spPr>
        <p:txBody>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Title 1">
            <a:extLst>
              <a:ext uri="{FF2B5EF4-FFF2-40B4-BE49-F238E27FC236}">
                <a16:creationId xmlns:a16="http://schemas.microsoft.com/office/drawing/2014/main" id="{76561B3C-D15C-194E-BAC7-9FD9F70CDDA8}"/>
              </a:ext>
            </a:extLst>
          </p:cNvPr>
          <p:cNvSpPr>
            <a:spLocks noGrp="1"/>
          </p:cNvSpPr>
          <p:nvPr>
            <p:ph type="title"/>
          </p:nvPr>
        </p:nvSpPr>
        <p:spPr>
          <a:xfrm>
            <a:off x="1409700" y="457200"/>
            <a:ext cx="3543300" cy="1600200"/>
          </a:xfrm>
          <a:prstGeom prst="rect">
            <a:avLst/>
          </a:prstGeom>
        </p:spPr>
        <p:txBody>
          <a:bodyPr lIns="0" tIns="0" rIns="0" bIns="0" anchor="t" anchorCtr="0"/>
          <a:lstStyle>
            <a:lvl1pPr>
              <a:defRPr sz="4000" cap="all" baseline="0"/>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192E5DA1-EBA7-124E-8813-0D16768F17EE}"/>
              </a:ext>
            </a:extLst>
          </p:cNvPr>
          <p:cNvSpPr>
            <a:spLocks noGrp="1"/>
          </p:cNvSpPr>
          <p:nvPr>
            <p:ph type="body" sz="half" idx="2"/>
          </p:nvPr>
        </p:nvSpPr>
        <p:spPr>
          <a:xfrm>
            <a:off x="1409700" y="2810435"/>
            <a:ext cx="3543300" cy="3095064"/>
          </a:xfrm>
          <a:prstGeom prst="rect">
            <a:avLst/>
          </a:prstGeom>
        </p:spPr>
        <p:txBody>
          <a:bodyPr lIns="0" tIns="0" rIns="0" bIns="0"/>
          <a:lstStyle>
            <a:lvl1pPr marL="0" indent="0">
              <a:buNone/>
              <a:defRPr sz="2000" b="1">
                <a:solidFill>
                  <a:schemeClr val="accent2"/>
                </a:solidFill>
                <a:latin typeface="Montserrat" pitchFamily="2" charset="77"/>
                <a:ea typeface="Roboto Slab"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3" name="Picture 12">
            <a:extLst>
              <a:ext uri="{FF2B5EF4-FFF2-40B4-BE49-F238E27FC236}">
                <a16:creationId xmlns:a16="http://schemas.microsoft.com/office/drawing/2014/main" id="{D8E6277B-7085-E24B-B0E9-FEBD5C14F7CF}"/>
              </a:ext>
            </a:extLst>
          </p:cNvPr>
          <p:cNvPicPr>
            <a:picLocks noChangeAspect="1"/>
          </p:cNvPicPr>
          <p:nvPr userDrawn="1"/>
        </p:nvPicPr>
        <p:blipFill>
          <a:blip r:embed="rId2"/>
          <a:stretch>
            <a:fillRect/>
          </a:stretch>
        </p:blipFill>
        <p:spPr>
          <a:xfrm>
            <a:off x="458197" y="432694"/>
            <a:ext cx="574078" cy="740664"/>
          </a:xfrm>
          <a:prstGeom prst="rect">
            <a:avLst/>
          </a:prstGeom>
        </p:spPr>
      </p:pic>
      <p:sp>
        <p:nvSpPr>
          <p:cNvPr id="18" name="Rectangle 17">
            <a:extLst>
              <a:ext uri="{FF2B5EF4-FFF2-40B4-BE49-F238E27FC236}">
                <a16:creationId xmlns:a16="http://schemas.microsoft.com/office/drawing/2014/main" id="{DFCEBBF1-574F-084E-9BA3-89CEEA42538E}"/>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lide Number Placeholder 6">
            <a:extLst>
              <a:ext uri="{FF2B5EF4-FFF2-40B4-BE49-F238E27FC236}">
                <a16:creationId xmlns:a16="http://schemas.microsoft.com/office/drawing/2014/main" id="{A2CD7039-9EE2-CD4F-BABA-7E31040840D0}"/>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387A3D3B-F3A4-CE4D-B154-62D779F7A0C6}"/>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4E9520ED-4674-1340-BE66-1888AD097B5E}"/>
              </a:ext>
            </a:extLst>
          </p:cNvPr>
          <p:cNvPicPr>
            <a:picLocks noChangeAspect="1"/>
          </p:cNvPicPr>
          <p:nvPr userDrawn="1"/>
        </p:nvPicPr>
        <p:blipFill>
          <a:blip r:embed="rId3"/>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366358335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10"/>
        <p:cNvGrpSpPr/>
        <p:nvPr/>
      </p:nvGrpSpPr>
      <p:grpSpPr>
        <a:xfrm>
          <a:off x="0" y="0"/>
          <a:ext cx="0" cy="0"/>
          <a:chOff x="0" y="0"/>
          <a:chExt cx="0" cy="0"/>
        </a:xfrm>
      </p:grpSpPr>
      <p:sp>
        <p:nvSpPr>
          <p:cNvPr id="311" name="Google Shape;311;p45"/>
          <p:cNvSpPr txBox="1">
            <a:spLocks noGrp="1"/>
          </p:cNvSpPr>
          <p:nvPr>
            <p:ph type="ctrTitle"/>
          </p:nvPr>
        </p:nvSpPr>
        <p:spPr>
          <a:xfrm>
            <a:off x="415611" y="992767"/>
            <a:ext cx="11360800" cy="2736800"/>
          </a:xfrm>
          <a:prstGeom prst="rect">
            <a:avLst/>
          </a:prstGeom>
        </p:spPr>
        <p:txBody>
          <a:bodyPr spcFirstLastPara="1" wrap="square" lIns="91425" tIns="45700" rIns="91425" bIns="45700"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312" name="Google Shape;312;p45"/>
          <p:cNvSpPr txBox="1">
            <a:spLocks noGrp="1"/>
          </p:cNvSpPr>
          <p:nvPr>
            <p:ph type="subTitle" idx="1"/>
          </p:nvPr>
        </p:nvSpPr>
        <p:spPr>
          <a:xfrm>
            <a:off x="415600" y="3778833"/>
            <a:ext cx="11360800" cy="1056800"/>
          </a:xfrm>
          <a:prstGeom prst="rect">
            <a:avLst/>
          </a:prstGeom>
        </p:spPr>
        <p:txBody>
          <a:bodyPr spcFirstLastPara="1" wrap="square" lIns="45700" tIns="45700" rIns="45700" bIns="45700" anchor="t" anchorCtr="0">
            <a:noAutofit/>
          </a:bodyPr>
          <a:lstStyle>
            <a:lvl1pPr lvl="0" algn="ctr" rtl="0">
              <a:lnSpc>
                <a:spcPct val="100000"/>
              </a:lnSpc>
              <a:spcBef>
                <a:spcPts val="1200"/>
              </a:spcBef>
              <a:spcAft>
                <a:spcPts val="0"/>
              </a:spcAft>
              <a:buSzPts val="2800"/>
              <a:buNone/>
              <a:defRPr sz="3733"/>
            </a:lvl1pPr>
            <a:lvl2pPr lvl="1" algn="ctr" rtl="0">
              <a:lnSpc>
                <a:spcPct val="100000"/>
              </a:lnSpc>
              <a:spcBef>
                <a:spcPts val="200"/>
              </a:spcBef>
              <a:spcAft>
                <a:spcPts val="0"/>
              </a:spcAft>
              <a:buSzPts val="2800"/>
              <a:buNone/>
              <a:defRPr sz="3733"/>
            </a:lvl2pPr>
            <a:lvl3pPr lvl="2" algn="ctr" rtl="0">
              <a:lnSpc>
                <a:spcPct val="100000"/>
              </a:lnSpc>
              <a:spcBef>
                <a:spcPts val="400"/>
              </a:spcBef>
              <a:spcAft>
                <a:spcPts val="0"/>
              </a:spcAft>
              <a:buSzPts val="2800"/>
              <a:buNone/>
              <a:defRPr sz="3733"/>
            </a:lvl3pPr>
            <a:lvl4pPr lvl="3" algn="ctr" rtl="0">
              <a:lnSpc>
                <a:spcPct val="100000"/>
              </a:lnSpc>
              <a:spcBef>
                <a:spcPts val="400"/>
              </a:spcBef>
              <a:spcAft>
                <a:spcPts val="0"/>
              </a:spcAft>
              <a:buSzPts val="2800"/>
              <a:buNone/>
              <a:defRPr sz="3733"/>
            </a:lvl4pPr>
            <a:lvl5pPr lvl="4" algn="ctr" rtl="0">
              <a:lnSpc>
                <a:spcPct val="100000"/>
              </a:lnSpc>
              <a:spcBef>
                <a:spcPts val="400"/>
              </a:spcBef>
              <a:spcAft>
                <a:spcPts val="0"/>
              </a:spcAft>
              <a:buSzPts val="2800"/>
              <a:buNone/>
              <a:defRPr sz="3733"/>
            </a:lvl5pPr>
            <a:lvl6pPr lvl="5" algn="ctr" rtl="0">
              <a:lnSpc>
                <a:spcPct val="100000"/>
              </a:lnSpc>
              <a:spcBef>
                <a:spcPts val="400"/>
              </a:spcBef>
              <a:spcAft>
                <a:spcPts val="0"/>
              </a:spcAft>
              <a:buSzPts val="2800"/>
              <a:buNone/>
              <a:defRPr sz="3733"/>
            </a:lvl6pPr>
            <a:lvl7pPr lvl="6" algn="ctr" rtl="0">
              <a:lnSpc>
                <a:spcPct val="100000"/>
              </a:lnSpc>
              <a:spcBef>
                <a:spcPts val="400"/>
              </a:spcBef>
              <a:spcAft>
                <a:spcPts val="0"/>
              </a:spcAft>
              <a:buSzPts val="2800"/>
              <a:buNone/>
              <a:defRPr sz="3733"/>
            </a:lvl7pPr>
            <a:lvl8pPr lvl="7" algn="ctr" rtl="0">
              <a:lnSpc>
                <a:spcPct val="100000"/>
              </a:lnSpc>
              <a:spcBef>
                <a:spcPts val="400"/>
              </a:spcBef>
              <a:spcAft>
                <a:spcPts val="0"/>
              </a:spcAft>
              <a:buSzPts val="2800"/>
              <a:buNone/>
              <a:defRPr sz="3733"/>
            </a:lvl8pPr>
            <a:lvl9pPr lvl="8" algn="ctr" rtl="0">
              <a:lnSpc>
                <a:spcPct val="100000"/>
              </a:lnSpc>
              <a:spcBef>
                <a:spcPts val="400"/>
              </a:spcBef>
              <a:spcAft>
                <a:spcPts val="0"/>
              </a:spcAft>
              <a:buSzPts val="2800"/>
              <a:buNone/>
              <a:defRPr sz="3733"/>
            </a:lvl9pPr>
          </a:lstStyle>
          <a:p>
            <a:endParaRPr/>
          </a:p>
        </p:txBody>
      </p:sp>
      <p:sp>
        <p:nvSpPr>
          <p:cNvPr id="313" name="Google Shape;313;p45"/>
          <p:cNvSpPr txBox="1">
            <a:spLocks noGrp="1"/>
          </p:cNvSpPr>
          <p:nvPr>
            <p:ph type="sldNum" idx="12"/>
          </p:nvPr>
        </p:nvSpPr>
        <p:spPr>
          <a:xfrm>
            <a:off x="11296611" y="6217623"/>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78787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359537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660633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8715228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288037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124474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11/22/2019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569489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11/22/2019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583190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11/22/2019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5403100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16356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1672-2FEE-AB49-B163-68C5DCCA3DE8}"/>
              </a:ext>
            </a:extLst>
          </p:cNvPr>
          <p:cNvSpPr>
            <a:spLocks noGrp="1"/>
          </p:cNvSpPr>
          <p:nvPr>
            <p:ph type="title" hasCustomPrompt="1"/>
          </p:nvPr>
        </p:nvSpPr>
        <p:spPr>
          <a:xfrm>
            <a:off x="1409700" y="1143000"/>
            <a:ext cx="9336024" cy="3657600"/>
          </a:xfrm>
          <a:prstGeom prst="rect">
            <a:avLst/>
          </a:prstGeom>
        </p:spPr>
        <p:txBody>
          <a:bodyPr lIns="0" tIns="0" rIns="0" bIns="0" anchor="ctr" anchorCtr="0">
            <a:normAutofit/>
          </a:bodyPr>
          <a:lstStyle>
            <a:lvl1pPr algn="ctr">
              <a:lnSpc>
                <a:spcPct val="125000"/>
              </a:lnSpc>
              <a:defRPr sz="2400" b="0" cap="none" baseline="0">
                <a:solidFill>
                  <a:schemeClr val="tx1"/>
                </a:solidFill>
                <a:latin typeface="Roboto Slab" pitchFamily="2" charset="0"/>
                <a:ea typeface="Roboto Slab" pitchFamily="2" charset="0"/>
              </a:defRPr>
            </a:lvl1pPr>
          </a:lstStyle>
          <a:p>
            <a:r>
              <a:rPr lang="en-US" dirty="0"/>
              <a:t>Click to edit the quote.</a:t>
            </a:r>
          </a:p>
        </p:txBody>
      </p:sp>
      <p:sp>
        <p:nvSpPr>
          <p:cNvPr id="3" name="Text Placeholder 2">
            <a:extLst>
              <a:ext uri="{FF2B5EF4-FFF2-40B4-BE49-F238E27FC236}">
                <a16:creationId xmlns:a16="http://schemas.microsoft.com/office/drawing/2014/main" id="{FCA3A0C1-EA0F-5E44-835E-84FDC5B5B170}"/>
              </a:ext>
            </a:extLst>
          </p:cNvPr>
          <p:cNvSpPr>
            <a:spLocks noGrp="1"/>
          </p:cNvSpPr>
          <p:nvPr>
            <p:ph type="body" idx="1" hasCustomPrompt="1"/>
          </p:nvPr>
        </p:nvSpPr>
        <p:spPr>
          <a:xfrm>
            <a:off x="1408176" y="5257800"/>
            <a:ext cx="9336024" cy="276999"/>
          </a:xfrm>
          <a:prstGeom prst="rect">
            <a:avLst/>
          </a:prstGeom>
        </p:spPr>
        <p:txBody>
          <a:bodyPr lIns="0" tIns="0" rIns="0" bIns="0" anchor="b" anchorCtr="0">
            <a:spAutoFit/>
          </a:bodyPr>
          <a:lstStyle>
            <a:lvl1pPr marL="0" indent="0" algn="ctr">
              <a:buNone/>
              <a:defRPr sz="2000" b="1">
                <a:solidFill>
                  <a:schemeClr val="accent2"/>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6" name="Text Placeholder 2">
            <a:extLst>
              <a:ext uri="{FF2B5EF4-FFF2-40B4-BE49-F238E27FC236}">
                <a16:creationId xmlns:a16="http://schemas.microsoft.com/office/drawing/2014/main" id="{7705C9E5-34D9-8F46-A8D2-5CEC4AB08823}"/>
              </a:ext>
            </a:extLst>
          </p:cNvPr>
          <p:cNvSpPr>
            <a:spLocks noGrp="1"/>
          </p:cNvSpPr>
          <p:nvPr>
            <p:ph type="body" idx="10" hasCustomPrompt="1"/>
          </p:nvPr>
        </p:nvSpPr>
        <p:spPr>
          <a:xfrm>
            <a:off x="1408176" y="5669280"/>
            <a:ext cx="9336024" cy="221599"/>
          </a:xfrm>
          <a:prstGeom prst="rect">
            <a:avLst/>
          </a:prstGeom>
        </p:spPr>
        <p:txBody>
          <a:bodyPr lIns="0" tIns="0" rIns="0" bIns="0" anchor="t" anchorCtr="0">
            <a:spAutoFit/>
          </a:bodyPr>
          <a:lstStyle>
            <a:lvl1pPr marL="0" indent="0" algn="ctr">
              <a:buNone/>
              <a:defRPr sz="1600" i="0">
                <a:solidFill>
                  <a:schemeClr val="tx2"/>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Company or Position Description</a:t>
            </a:r>
          </a:p>
        </p:txBody>
      </p:sp>
      <p:sp>
        <p:nvSpPr>
          <p:cNvPr id="10" name="Freeform 245">
            <a:extLst>
              <a:ext uri="{FF2B5EF4-FFF2-40B4-BE49-F238E27FC236}">
                <a16:creationId xmlns:a16="http://schemas.microsoft.com/office/drawing/2014/main" id="{A5D52EF9-A192-E843-9D71-F27A7C1025BC}"/>
              </a:ext>
            </a:extLst>
          </p:cNvPr>
          <p:cNvSpPr>
            <a:spLocks noChangeAspect="1" noEditPoints="1"/>
          </p:cNvSpPr>
          <p:nvPr userDrawn="1"/>
        </p:nvSpPr>
        <p:spPr bwMode="auto">
          <a:xfrm>
            <a:off x="5849112" y="683177"/>
            <a:ext cx="457200" cy="414103"/>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chemeClr val="accent2"/>
              </a:solidFill>
            </a:endParaRPr>
          </a:p>
        </p:txBody>
      </p:sp>
      <p:sp>
        <p:nvSpPr>
          <p:cNvPr id="19" name="Rectangle 18">
            <a:extLst>
              <a:ext uri="{FF2B5EF4-FFF2-40B4-BE49-F238E27FC236}">
                <a16:creationId xmlns:a16="http://schemas.microsoft.com/office/drawing/2014/main" id="{90138AEC-FDE2-1143-B887-9CB1109A6EC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6">
            <a:extLst>
              <a:ext uri="{FF2B5EF4-FFF2-40B4-BE49-F238E27FC236}">
                <a16:creationId xmlns:a16="http://schemas.microsoft.com/office/drawing/2014/main" id="{0D020D2C-6B1B-2347-A7E9-14B819D83E7E}"/>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1" name="Footer Placeholder 4">
            <a:extLst>
              <a:ext uri="{FF2B5EF4-FFF2-40B4-BE49-F238E27FC236}">
                <a16:creationId xmlns:a16="http://schemas.microsoft.com/office/drawing/2014/main" id="{A5D27D68-3814-C747-BFA2-4A77834485E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2" name="Picture 21">
            <a:extLst>
              <a:ext uri="{FF2B5EF4-FFF2-40B4-BE49-F238E27FC236}">
                <a16:creationId xmlns:a16="http://schemas.microsoft.com/office/drawing/2014/main" id="{B8CB7111-F9C8-9D40-B18B-963B0BC14040}"/>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2" name="Text Placeholder 4">
            <a:extLst>
              <a:ext uri="{FF2B5EF4-FFF2-40B4-BE49-F238E27FC236}">
                <a16:creationId xmlns:a16="http://schemas.microsoft.com/office/drawing/2014/main" id="{425E1E7B-4197-5C42-973F-1300035C972D}"/>
              </a:ext>
            </a:extLst>
          </p:cNvPr>
          <p:cNvSpPr>
            <a:spLocks noGrp="1"/>
          </p:cNvSpPr>
          <p:nvPr>
            <p:ph type="body" sz="quarter" idx="11" hasCustomPrompt="1"/>
          </p:nvPr>
        </p:nvSpPr>
        <p:spPr>
          <a:xfrm>
            <a:off x="1409700" y="4877914"/>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157712114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456280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623847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046200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932037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490791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427391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337248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04177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1672-2FEE-AB49-B163-68C5DCCA3DE8}"/>
              </a:ext>
            </a:extLst>
          </p:cNvPr>
          <p:cNvSpPr>
            <a:spLocks noGrp="1"/>
          </p:cNvSpPr>
          <p:nvPr>
            <p:ph type="title" hasCustomPrompt="1"/>
          </p:nvPr>
        </p:nvSpPr>
        <p:spPr>
          <a:xfrm>
            <a:off x="1409700" y="1548678"/>
            <a:ext cx="9334500" cy="553998"/>
          </a:xfrm>
          <a:prstGeom prst="rect">
            <a:avLst/>
          </a:prstGeom>
          <a:ln>
            <a:noFill/>
          </a:ln>
        </p:spPr>
        <p:txBody>
          <a:bodyPr lIns="0" tIns="0" rIns="0" bIns="0" anchor="t" anchorCtr="0">
            <a:spAutoFit/>
          </a:bodyPr>
          <a:lstStyle>
            <a:lvl1pPr algn="ctr">
              <a:defRPr lang="en-US" sz="4000" b="1" i="0" cap="all" baseline="0" smtClean="0">
                <a:solidFill>
                  <a:schemeClr val="tx1"/>
                </a:solidFill>
                <a:effectLst/>
                <a:latin typeface="Montserrat" pitchFamily="2" charset="77"/>
                <a:ea typeface="Roboto" panose="02000000000000000000" pitchFamily="2" charset="0"/>
              </a:defRPr>
            </a:lvl1pPr>
          </a:lstStyle>
          <a:p>
            <a:r>
              <a:rPr lang="en-US" dirty="0"/>
              <a:t>Definition Word Here</a:t>
            </a:r>
          </a:p>
        </p:txBody>
      </p:sp>
      <p:sp>
        <p:nvSpPr>
          <p:cNvPr id="3" name="Text Placeholder 2">
            <a:extLst>
              <a:ext uri="{FF2B5EF4-FFF2-40B4-BE49-F238E27FC236}">
                <a16:creationId xmlns:a16="http://schemas.microsoft.com/office/drawing/2014/main" id="{FCA3A0C1-EA0F-5E44-835E-84FDC5B5B170}"/>
              </a:ext>
            </a:extLst>
          </p:cNvPr>
          <p:cNvSpPr>
            <a:spLocks noGrp="1"/>
          </p:cNvSpPr>
          <p:nvPr>
            <p:ph type="body" idx="1" hasCustomPrompt="1"/>
          </p:nvPr>
        </p:nvSpPr>
        <p:spPr>
          <a:xfrm>
            <a:off x="1408176" y="2208651"/>
            <a:ext cx="9336024" cy="276999"/>
          </a:xfrm>
          <a:prstGeom prst="rect">
            <a:avLst/>
          </a:prstGeom>
        </p:spPr>
        <p:txBody>
          <a:bodyPr lIns="0" tIns="0" rIns="0" bIns="0" anchor="t" anchorCtr="0">
            <a:spAutoFit/>
          </a:bodyPr>
          <a:lstStyle>
            <a:lvl1pPr marL="0" indent="0" algn="ctr">
              <a:buNone/>
              <a:defRPr sz="2000">
                <a:solidFill>
                  <a:schemeClr val="tx1"/>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[Pro none see a </a:t>
            </a:r>
            <a:r>
              <a:rPr lang="en-US" dirty="0" err="1"/>
              <a:t>tion</a:t>
            </a:r>
            <a:r>
              <a:rPr lang="en-US" dirty="0"/>
              <a:t>] [Guy duh]</a:t>
            </a:r>
          </a:p>
        </p:txBody>
      </p:sp>
      <p:sp>
        <p:nvSpPr>
          <p:cNvPr id="14" name="Text Placeholder 2">
            <a:extLst>
              <a:ext uri="{FF2B5EF4-FFF2-40B4-BE49-F238E27FC236}">
                <a16:creationId xmlns:a16="http://schemas.microsoft.com/office/drawing/2014/main" id="{1294F544-D864-AD48-BBAE-6228537AB98E}"/>
              </a:ext>
            </a:extLst>
          </p:cNvPr>
          <p:cNvSpPr>
            <a:spLocks noGrp="1"/>
          </p:cNvSpPr>
          <p:nvPr>
            <p:ph type="body" idx="13" hasCustomPrompt="1"/>
          </p:nvPr>
        </p:nvSpPr>
        <p:spPr>
          <a:xfrm>
            <a:off x="1408176" y="3059917"/>
            <a:ext cx="9336024" cy="2845583"/>
          </a:xfrm>
          <a:prstGeom prst="rect">
            <a:avLst/>
          </a:prstGeom>
        </p:spPr>
        <p:txBody>
          <a:bodyPr lIns="0" tIns="0" rIns="0" bIns="0" anchor="t" anchorCtr="0">
            <a:normAutofit/>
          </a:bodyPr>
          <a:lstStyle>
            <a:lvl1pPr marL="0" indent="0" algn="ctr">
              <a:lnSpc>
                <a:spcPct val="125000"/>
              </a:lnSpc>
              <a:buNone/>
              <a:defRPr sz="2400" b="0" i="0" baseline="0">
                <a:solidFill>
                  <a:schemeClr val="tx1"/>
                </a:solidFill>
                <a:latin typeface="Roboto Slab" pitchFamily="2" charset="0"/>
                <a:ea typeface="Roboto Slab"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Definition here.</a:t>
            </a:r>
          </a:p>
        </p:txBody>
      </p:sp>
      <p:sp>
        <p:nvSpPr>
          <p:cNvPr id="5" name="Text Placeholder 4">
            <a:extLst>
              <a:ext uri="{FF2B5EF4-FFF2-40B4-BE49-F238E27FC236}">
                <a16:creationId xmlns:a16="http://schemas.microsoft.com/office/drawing/2014/main" id="{8EE3F318-9A26-7047-9623-91ABF91C0711}"/>
              </a:ext>
            </a:extLst>
          </p:cNvPr>
          <p:cNvSpPr>
            <a:spLocks noGrp="1"/>
          </p:cNvSpPr>
          <p:nvPr>
            <p:ph type="body" sz="quarter" idx="14" hasCustomPrompt="1"/>
          </p:nvPr>
        </p:nvSpPr>
        <p:spPr>
          <a:xfrm>
            <a:off x="1408113" y="1143000"/>
            <a:ext cx="9336087" cy="255588"/>
          </a:xfrm>
          <a:prstGeom prst="rect">
            <a:avLst/>
          </a:prstGeom>
        </p:spPr>
        <p:txBody>
          <a:bodyPr lIns="0" tIns="0" rIns="0" bIns="0"/>
          <a:lstStyle>
            <a:lvl1pPr marL="0" indent="0" algn="ctr">
              <a:buNone/>
              <a:defRPr sz="1500" b="1" cap="all" baseline="0">
                <a:solidFill>
                  <a:schemeClr val="accent2"/>
                </a:solidFill>
                <a:latin typeface="Montserrat" pitchFamily="2" charset="77"/>
              </a:defRPr>
            </a:lvl1pPr>
          </a:lstStyle>
          <a:p>
            <a:pPr lvl="0"/>
            <a:r>
              <a:rPr lang="en-US" dirty="0"/>
              <a:t>Definition:</a:t>
            </a:r>
          </a:p>
        </p:txBody>
      </p:sp>
      <p:sp>
        <p:nvSpPr>
          <p:cNvPr id="15" name="Rectangle 14">
            <a:extLst>
              <a:ext uri="{FF2B5EF4-FFF2-40B4-BE49-F238E27FC236}">
                <a16:creationId xmlns:a16="http://schemas.microsoft.com/office/drawing/2014/main" id="{70025F3C-5ECB-BF4E-BD44-99BEA355ACE1}"/>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6">
            <a:extLst>
              <a:ext uri="{FF2B5EF4-FFF2-40B4-BE49-F238E27FC236}">
                <a16:creationId xmlns:a16="http://schemas.microsoft.com/office/drawing/2014/main" id="{3957009B-35FC-F947-9F80-447205030C65}"/>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8" name="Footer Placeholder 4">
            <a:extLst>
              <a:ext uri="{FF2B5EF4-FFF2-40B4-BE49-F238E27FC236}">
                <a16:creationId xmlns:a16="http://schemas.microsoft.com/office/drawing/2014/main" id="{CCD9F8D1-09C9-C64C-AA79-7C723D457A9A}"/>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9" name="Picture 18">
            <a:extLst>
              <a:ext uri="{FF2B5EF4-FFF2-40B4-BE49-F238E27FC236}">
                <a16:creationId xmlns:a16="http://schemas.microsoft.com/office/drawing/2014/main" id="{3D4F827E-8FB6-6446-8F5A-779EC8184F8C}"/>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1" name="Text Placeholder 4">
            <a:extLst>
              <a:ext uri="{FF2B5EF4-FFF2-40B4-BE49-F238E27FC236}">
                <a16:creationId xmlns:a16="http://schemas.microsoft.com/office/drawing/2014/main" id="{398B1688-03E5-C94F-A24B-E243D00F212D}"/>
              </a:ext>
            </a:extLst>
          </p:cNvPr>
          <p:cNvSpPr>
            <a:spLocks noGrp="1"/>
          </p:cNvSpPr>
          <p:nvPr>
            <p:ph type="body" sz="quarter" idx="11" hasCustomPrompt="1"/>
          </p:nvPr>
        </p:nvSpPr>
        <p:spPr>
          <a:xfrm>
            <a:off x="1409700" y="2607786"/>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223661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EF1B6-6CC7-B44E-96CC-8CE08996693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6">
            <a:extLst>
              <a:ext uri="{FF2B5EF4-FFF2-40B4-BE49-F238E27FC236}">
                <a16:creationId xmlns:a16="http://schemas.microsoft.com/office/drawing/2014/main" id="{03CD4809-23FE-244F-B446-74D5F4A4EE13}"/>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4" name="Footer Placeholder 4">
            <a:extLst>
              <a:ext uri="{FF2B5EF4-FFF2-40B4-BE49-F238E27FC236}">
                <a16:creationId xmlns:a16="http://schemas.microsoft.com/office/drawing/2014/main" id="{88C78594-FF0B-CB43-A813-762D25D99DF6}"/>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5" name="Picture 14">
            <a:extLst>
              <a:ext uri="{FF2B5EF4-FFF2-40B4-BE49-F238E27FC236}">
                <a16:creationId xmlns:a16="http://schemas.microsoft.com/office/drawing/2014/main" id="{4EF48467-2398-AB4F-BE96-571AB69508D0}"/>
              </a:ext>
            </a:extLst>
          </p:cNvPr>
          <p:cNvPicPr>
            <a:picLocks noChangeAspect="1"/>
          </p:cNvPicPr>
          <p:nvPr userDrawn="1"/>
        </p:nvPicPr>
        <p:blipFill>
          <a:blip r:embed="rId2"/>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2178211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92942"/>
            <a:ext cx="10363200" cy="1717021"/>
          </a:xfrm>
        </p:spPr>
        <p:txBody>
          <a:bodyPr anchor="b">
            <a:normAutofit/>
          </a:bodyPr>
          <a:lstStyle>
            <a:lvl1pPr algn="ctr">
              <a:defRPr sz="44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14400" y="3676121"/>
            <a:ext cx="10363200" cy="1404815"/>
          </a:xfrm>
        </p:spPr>
        <p:txBody>
          <a:bodyPr/>
          <a:lstStyle>
            <a:lvl1pPr marL="0" indent="0" algn="ctr">
              <a:buNone/>
              <a:defRPr sz="20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C764DE79-268F-4C1A-8933-263129D2AF90}" type="datetimeFigureOut">
              <a:rPr lang="en-US" dirty="0"/>
              <a:t>11/22/2019</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48F63A3B-78C7-47BE-AE5E-E10140E04643}" type="slidenum">
              <a:rPr lang="en-US" dirty="0"/>
              <a:t>‹#›</a:t>
            </a:fld>
            <a:endParaRPr lang="en-US"/>
          </a:p>
        </p:txBody>
      </p:sp>
      <p:sp>
        <p:nvSpPr>
          <p:cNvPr id="8" name="Rectangle 11"/>
          <p:cNvSpPr/>
          <p:nvPr userDrawn="1"/>
        </p:nvSpPr>
        <p:spPr>
          <a:xfrm>
            <a:off x="0" y="5217461"/>
            <a:ext cx="12185651" cy="1640541"/>
          </a:xfrm>
          <a:custGeom>
            <a:avLst/>
            <a:gdLst>
              <a:gd name="connsiteX0" fmla="*/ 0 w 12185650"/>
              <a:gd name="connsiteY0" fmla="*/ 0 h 1640541"/>
              <a:gd name="connsiteX1" fmla="*/ 12185650 w 12185650"/>
              <a:gd name="connsiteY1" fmla="*/ 0 h 1640541"/>
              <a:gd name="connsiteX2" fmla="*/ 12185650 w 12185650"/>
              <a:gd name="connsiteY2" fmla="*/ 1640541 h 1640541"/>
              <a:gd name="connsiteX3" fmla="*/ 0 w 12185650"/>
              <a:gd name="connsiteY3" fmla="*/ 1640541 h 1640541"/>
              <a:gd name="connsiteX4" fmla="*/ 0 w 12185650"/>
              <a:gd name="connsiteY4" fmla="*/ 0 h 1640541"/>
              <a:gd name="connsiteX0" fmla="*/ 0 w 12185650"/>
              <a:gd name="connsiteY0" fmla="*/ 735106 h 1640541"/>
              <a:gd name="connsiteX1" fmla="*/ 12185650 w 12185650"/>
              <a:gd name="connsiteY1" fmla="*/ 0 h 1640541"/>
              <a:gd name="connsiteX2" fmla="*/ 12185650 w 12185650"/>
              <a:gd name="connsiteY2" fmla="*/ 1640541 h 1640541"/>
              <a:gd name="connsiteX3" fmla="*/ 0 w 12185650"/>
              <a:gd name="connsiteY3" fmla="*/ 1640541 h 1640541"/>
              <a:gd name="connsiteX4" fmla="*/ 0 w 12185650"/>
              <a:gd name="connsiteY4" fmla="*/ 735106 h 164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5650" h="1640541">
                <a:moveTo>
                  <a:pt x="0" y="735106"/>
                </a:moveTo>
                <a:lnTo>
                  <a:pt x="12185650" y="0"/>
                </a:lnTo>
                <a:lnTo>
                  <a:pt x="12185650" y="1640541"/>
                </a:lnTo>
                <a:lnTo>
                  <a:pt x="0" y="1640541"/>
                </a:lnTo>
                <a:lnTo>
                  <a:pt x="0" y="7351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E2883622-E2B0-C140-B1D1-E56E4756B2EE}"/>
              </a:ext>
            </a:extLst>
          </p:cNvPr>
          <p:cNvPicPr>
            <a:picLocks noChangeAspect="1"/>
          </p:cNvPicPr>
          <p:nvPr userDrawn="1"/>
        </p:nvPicPr>
        <p:blipFill>
          <a:blip r:embed="rId2"/>
          <a:stretch>
            <a:fillRect/>
          </a:stretch>
        </p:blipFill>
        <p:spPr>
          <a:xfrm>
            <a:off x="2367492" y="750483"/>
            <a:ext cx="7450667" cy="876300"/>
          </a:xfrm>
          <a:prstGeom prst="rect">
            <a:avLst/>
          </a:prstGeom>
        </p:spPr>
      </p:pic>
    </p:spTree>
    <p:extLst>
      <p:ext uri="{BB962C8B-B14F-4D97-AF65-F5344CB8AC3E}">
        <p14:creationId xmlns:p14="http://schemas.microsoft.com/office/powerpoint/2010/main" val="1954558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hasCustomPrompt="1"/>
          </p:nvPr>
        </p:nvSpPr>
        <p:spPr>
          <a:xfrm>
            <a:off x="609600" y="1166815"/>
            <a:ext cx="10972800" cy="4197783"/>
          </a:xfrm>
        </p:spPr>
        <p:txBody>
          <a:body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352557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with Pic">
    <p:spTree>
      <p:nvGrpSpPr>
        <p:cNvPr id="1" name=""/>
        <p:cNvGrpSpPr/>
        <p:nvPr/>
      </p:nvGrpSpPr>
      <p:grpSpPr>
        <a:xfrm>
          <a:off x="0" y="0"/>
          <a:ext cx="0" cy="0"/>
          <a:chOff x="0" y="0"/>
          <a:chExt cx="0" cy="0"/>
        </a:xfrm>
      </p:grpSpPr>
      <p:sp>
        <p:nvSpPr>
          <p:cNvPr id="4" name="Right Triangle 3"/>
          <p:cNvSpPr/>
          <p:nvPr userDrawn="1"/>
        </p:nvSpPr>
        <p:spPr>
          <a:xfrm flipH="1" flipV="1">
            <a:off x="3998259" y="-1"/>
            <a:ext cx="8187391" cy="356795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5343" y="555789"/>
            <a:ext cx="3103372" cy="796755"/>
          </a:xfrm>
          <a:prstGeom prst="rect">
            <a:avLst/>
          </a:prstGeom>
        </p:spPr>
      </p:pic>
      <p:sp>
        <p:nvSpPr>
          <p:cNvPr id="6" name="Picture Placeholder 5"/>
          <p:cNvSpPr>
            <a:spLocks noGrp="1"/>
          </p:cNvSpPr>
          <p:nvPr>
            <p:ph type="pic" sz="quarter" idx="10"/>
          </p:nvPr>
        </p:nvSpPr>
        <p:spPr>
          <a:xfrm>
            <a:off x="-6351" y="-1"/>
            <a:ext cx="12192000" cy="6875463"/>
          </a:xfrm>
          <a:custGeom>
            <a:avLst/>
            <a:gdLst>
              <a:gd name="connsiteX0" fmla="*/ 0 w 12192000"/>
              <a:gd name="connsiteY0" fmla="*/ 0 h 6875463"/>
              <a:gd name="connsiteX1" fmla="*/ 11046067 w 12192000"/>
              <a:gd name="connsiteY1" fmla="*/ 0 h 6875463"/>
              <a:gd name="connsiteX2" fmla="*/ 12192000 w 12192000"/>
              <a:gd name="connsiteY2" fmla="*/ 1145933 h 6875463"/>
              <a:gd name="connsiteX3" fmla="*/ 12192000 w 12192000"/>
              <a:gd name="connsiteY3" fmla="*/ 6875463 h 6875463"/>
              <a:gd name="connsiteX4" fmla="*/ 0 w 12192000"/>
              <a:gd name="connsiteY4" fmla="*/ 6875463 h 6875463"/>
              <a:gd name="connsiteX5" fmla="*/ 0 w 12192000"/>
              <a:gd name="connsiteY5" fmla="*/ 0 h 6875463"/>
              <a:gd name="connsiteX0" fmla="*/ 0 w 12192000"/>
              <a:gd name="connsiteY0" fmla="*/ 0 h 6875463"/>
              <a:gd name="connsiteX1" fmla="*/ 3928091 w 12192000"/>
              <a:gd name="connsiteY1" fmla="*/ 0 h 6875463"/>
              <a:gd name="connsiteX2" fmla="*/ 12192000 w 12192000"/>
              <a:gd name="connsiteY2" fmla="*/ 1145933 h 6875463"/>
              <a:gd name="connsiteX3" fmla="*/ 12192000 w 12192000"/>
              <a:gd name="connsiteY3" fmla="*/ 6875463 h 6875463"/>
              <a:gd name="connsiteX4" fmla="*/ 0 w 12192000"/>
              <a:gd name="connsiteY4" fmla="*/ 6875463 h 6875463"/>
              <a:gd name="connsiteX5" fmla="*/ 0 w 12192000"/>
              <a:gd name="connsiteY5" fmla="*/ 0 h 6875463"/>
              <a:gd name="connsiteX0" fmla="*/ 0 w 12192000"/>
              <a:gd name="connsiteY0" fmla="*/ 0 h 6875463"/>
              <a:gd name="connsiteX1" fmla="*/ 3928091 w 12192000"/>
              <a:gd name="connsiteY1" fmla="*/ 0 h 6875463"/>
              <a:gd name="connsiteX2" fmla="*/ 12192000 w 12192000"/>
              <a:gd name="connsiteY2" fmla="*/ 3584333 h 6875463"/>
              <a:gd name="connsiteX3" fmla="*/ 12192000 w 12192000"/>
              <a:gd name="connsiteY3" fmla="*/ 6875463 h 6875463"/>
              <a:gd name="connsiteX4" fmla="*/ 0 w 12192000"/>
              <a:gd name="connsiteY4" fmla="*/ 6875463 h 6875463"/>
              <a:gd name="connsiteX5" fmla="*/ 0 w 12192000"/>
              <a:gd name="connsiteY5" fmla="*/ 0 h 687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75463">
                <a:moveTo>
                  <a:pt x="0" y="0"/>
                </a:moveTo>
                <a:lnTo>
                  <a:pt x="3928091" y="0"/>
                </a:lnTo>
                <a:lnTo>
                  <a:pt x="12192000" y="3584333"/>
                </a:lnTo>
                <a:lnTo>
                  <a:pt x="12192000" y="6875463"/>
                </a:lnTo>
                <a:lnTo>
                  <a:pt x="0" y="6875463"/>
                </a:lnTo>
                <a:lnTo>
                  <a:pt x="0" y="0"/>
                </a:lnTo>
                <a:close/>
              </a:path>
            </a:pathLst>
          </a:custGeom>
          <a:solidFill>
            <a:schemeClr val="accent1"/>
          </a:solidFill>
          <a:ln>
            <a:noFill/>
          </a:ln>
        </p:spPr>
        <p:txBody>
          <a:bodyPr/>
          <a:lstStyle/>
          <a:p>
            <a:endParaRPr lang="en-US"/>
          </a:p>
        </p:txBody>
      </p:sp>
      <p:sp>
        <p:nvSpPr>
          <p:cNvPr id="3" name="Subtitle 2"/>
          <p:cNvSpPr>
            <a:spLocks noGrp="1"/>
          </p:cNvSpPr>
          <p:nvPr>
            <p:ph type="subTitle" idx="1" hasCustomPrompt="1"/>
          </p:nvPr>
        </p:nvSpPr>
        <p:spPr>
          <a:xfrm>
            <a:off x="448235" y="4036367"/>
            <a:ext cx="11737415" cy="5842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448235" y="1757085"/>
            <a:ext cx="11737415" cy="2064133"/>
          </a:xfrm>
        </p:spPr>
        <p:txBody>
          <a:bodyPr anchor="b">
            <a:normAutofit/>
          </a:bodyPr>
          <a:lstStyle>
            <a:lvl1pPr algn="l">
              <a:defRPr sz="4400">
                <a:solidFill>
                  <a:schemeClr val="bg1"/>
                </a:solidFill>
              </a:defRPr>
            </a:lvl1pPr>
          </a:lstStyle>
          <a:p>
            <a:r>
              <a:rPr lang="en-US" dirty="0"/>
              <a:t>Click to edit Master title style</a:t>
            </a:r>
          </a:p>
        </p:txBody>
      </p:sp>
      <p:cxnSp>
        <p:nvCxnSpPr>
          <p:cNvPr id="10" name="Straight Connector 9"/>
          <p:cNvCxnSpPr/>
          <p:nvPr userDrawn="1"/>
        </p:nvCxnSpPr>
        <p:spPr>
          <a:xfrm>
            <a:off x="448235" y="3875003"/>
            <a:ext cx="930536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481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21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67A002-745E-CE4D-9522-91CFDBC48EAD}"/>
              </a:ext>
            </a:extLst>
          </p:cNvPr>
          <p:cNvSpPr>
            <a:spLocks noChangeAspect="1"/>
          </p:cNvSpPr>
          <p:nvPr userDrawn="1"/>
        </p:nvSpPr>
        <p:spPr>
          <a:xfrm rot="10800000">
            <a:off x="0" y="0"/>
            <a:ext cx="4956048" cy="6858000"/>
          </a:xfrm>
          <a:prstGeom prst="rect">
            <a:avLst/>
          </a:prstGeom>
          <a:blipFill>
            <a:blip r:embed="rId2"/>
            <a:stretch>
              <a:fillRect l="-120849" t="6" r="1" b="-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itle 1">
            <a:extLst>
              <a:ext uri="{FF2B5EF4-FFF2-40B4-BE49-F238E27FC236}">
                <a16:creationId xmlns:a16="http://schemas.microsoft.com/office/drawing/2014/main" id="{71AAE99A-9C45-164C-AF75-3B55FDDDB760}"/>
              </a:ext>
            </a:extLst>
          </p:cNvPr>
          <p:cNvSpPr>
            <a:spLocks noGrp="1"/>
          </p:cNvSpPr>
          <p:nvPr>
            <p:ph type="ctrTitle"/>
          </p:nvPr>
        </p:nvSpPr>
        <p:spPr>
          <a:xfrm>
            <a:off x="457200" y="1828800"/>
            <a:ext cx="4041648" cy="1517374"/>
          </a:xfrm>
          <a:prstGeom prst="rect">
            <a:avLst/>
          </a:prstGeom>
        </p:spPr>
        <p:txBody>
          <a:bodyPr lIns="0" tIns="0" rIns="0" bIns="0" anchor="t" anchorCtr="0"/>
          <a:lstStyle>
            <a:lvl1pPr algn="ctr">
              <a:defRPr sz="4000" cap="all" baseline="0">
                <a:solidFill>
                  <a:schemeClr val="bg1"/>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4A8284FF-1029-5348-997A-BC0614D1F8BC}"/>
              </a:ext>
            </a:extLst>
          </p:cNvPr>
          <p:cNvPicPr>
            <a:picLocks noChangeAspect="1"/>
          </p:cNvPicPr>
          <p:nvPr userDrawn="1"/>
        </p:nvPicPr>
        <p:blipFill>
          <a:blip r:embed="rId3"/>
          <a:stretch>
            <a:fillRect/>
          </a:stretch>
        </p:blipFill>
        <p:spPr>
          <a:xfrm>
            <a:off x="226854" y="6470117"/>
            <a:ext cx="1488112" cy="318565"/>
          </a:xfrm>
          <a:prstGeom prst="rect">
            <a:avLst/>
          </a:prstGeom>
        </p:spPr>
      </p:pic>
      <p:pic>
        <p:nvPicPr>
          <p:cNvPr id="12" name="Picture 11">
            <a:extLst>
              <a:ext uri="{FF2B5EF4-FFF2-40B4-BE49-F238E27FC236}">
                <a16:creationId xmlns:a16="http://schemas.microsoft.com/office/drawing/2014/main" id="{70B29C46-211C-5B4F-9C37-70FC09A5E6DE}"/>
              </a:ext>
            </a:extLst>
          </p:cNvPr>
          <p:cNvPicPr>
            <a:picLocks noChangeAspect="1"/>
          </p:cNvPicPr>
          <p:nvPr userDrawn="1"/>
        </p:nvPicPr>
        <p:blipFill>
          <a:blip r:embed="rId4"/>
          <a:stretch>
            <a:fillRect/>
          </a:stretch>
        </p:blipFill>
        <p:spPr>
          <a:xfrm>
            <a:off x="2121408" y="457200"/>
            <a:ext cx="713232" cy="917012"/>
          </a:xfrm>
          <a:prstGeom prst="rect">
            <a:avLst/>
          </a:prstGeom>
        </p:spPr>
      </p:pic>
    </p:spTree>
    <p:extLst>
      <p:ext uri="{BB962C8B-B14F-4D97-AF65-F5344CB8AC3E}">
        <p14:creationId xmlns:p14="http://schemas.microsoft.com/office/powerpoint/2010/main" val="517835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1BD6-30C1-EA46-B04A-9FC00008BD18}"/>
              </a:ext>
            </a:extLst>
          </p:cNvPr>
          <p:cNvSpPr>
            <a:spLocks noGrp="1"/>
          </p:cNvSpPr>
          <p:nvPr>
            <p:ph type="ctrTitle"/>
          </p:nvPr>
        </p:nvSpPr>
        <p:spPr>
          <a:xfrm>
            <a:off x="1409700" y="2743200"/>
            <a:ext cx="9334500" cy="1517374"/>
          </a:xfrm>
          <a:prstGeom prst="rect">
            <a:avLst/>
          </a:prstGeom>
        </p:spPr>
        <p:txBody>
          <a:bodyPr lIns="0" tIns="0" rIns="0" bIns="0" anchor="b" anchorCtr="0"/>
          <a:lstStyle>
            <a:lvl1pPr algn="ctr">
              <a:defRPr sz="600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75DE2942-0472-9249-A6B6-C901E7C7C68E}"/>
              </a:ext>
            </a:extLst>
          </p:cNvPr>
          <p:cNvSpPr>
            <a:spLocks noGrp="1"/>
          </p:cNvSpPr>
          <p:nvPr>
            <p:ph type="subTitle" idx="1"/>
          </p:nvPr>
        </p:nvSpPr>
        <p:spPr>
          <a:xfrm>
            <a:off x="1409700" y="4709160"/>
            <a:ext cx="9334500" cy="434009"/>
          </a:xfrm>
          <a:prstGeom prst="rect">
            <a:avLst/>
          </a:prstGeom>
        </p:spPr>
        <p:txBody>
          <a:bodyPr lIns="0" tIns="0" rIns="0" bIns="0"/>
          <a:lstStyle>
            <a:lvl1pPr marL="0" indent="0" algn="ctr">
              <a:buNone/>
              <a:defRPr sz="2000" b="1">
                <a:solidFill>
                  <a:schemeClr val="bg1"/>
                </a:solidFill>
                <a:latin typeface="Montserrat" pitchFamily="2" charset="77"/>
                <a:ea typeface="Roboto Slab"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A6C64274-DE5A-8D45-AEA9-30EAE1186F53}"/>
              </a:ext>
            </a:extLst>
          </p:cNvPr>
          <p:cNvPicPr>
            <a:picLocks noChangeAspect="1"/>
          </p:cNvPicPr>
          <p:nvPr userDrawn="1"/>
        </p:nvPicPr>
        <p:blipFill>
          <a:blip r:embed="rId2"/>
          <a:stretch>
            <a:fillRect/>
          </a:stretch>
        </p:blipFill>
        <p:spPr>
          <a:xfrm>
            <a:off x="5524500" y="688347"/>
            <a:ext cx="1141070" cy="1467090"/>
          </a:xfrm>
          <a:prstGeom prst="rect">
            <a:avLst/>
          </a:prstGeom>
        </p:spPr>
      </p:pic>
      <p:sp>
        <p:nvSpPr>
          <p:cNvPr id="15" name="Text Placeholder 13">
            <a:extLst>
              <a:ext uri="{FF2B5EF4-FFF2-40B4-BE49-F238E27FC236}">
                <a16:creationId xmlns:a16="http://schemas.microsoft.com/office/drawing/2014/main" id="{12425FC2-8FE2-F74A-A685-564DEF714FC2}"/>
              </a:ext>
            </a:extLst>
          </p:cNvPr>
          <p:cNvSpPr>
            <a:spLocks noGrp="1"/>
          </p:cNvSpPr>
          <p:nvPr>
            <p:ph type="body" sz="quarter" idx="10" hasCustomPrompt="1"/>
          </p:nvPr>
        </p:nvSpPr>
        <p:spPr>
          <a:xfrm>
            <a:off x="6097524" y="6592824"/>
            <a:ext cx="5637276" cy="137160"/>
          </a:xfrm>
          <a:prstGeom prst="rect">
            <a:avLst/>
          </a:prstGeom>
        </p:spPr>
        <p:txBody>
          <a:bodyPr lIns="0" tIns="0" rIns="0" bIns="0" anchor="b" anchorCtr="0">
            <a:normAutofit/>
          </a:bodyPr>
          <a:lstStyle>
            <a:lvl1pPr marL="0" indent="0" algn="r">
              <a:buNone/>
              <a:defRPr sz="1200" b="1">
                <a:solidFill>
                  <a:schemeClr val="bg1"/>
                </a:solidFill>
              </a:defRPr>
            </a:lvl1pPr>
          </a:lstStyle>
          <a:p>
            <a:pPr lvl="0"/>
            <a:r>
              <a:rPr lang="en-US" dirty="0"/>
              <a:t>Enter Date or Note</a:t>
            </a:r>
          </a:p>
        </p:txBody>
      </p:sp>
      <p:pic>
        <p:nvPicPr>
          <p:cNvPr id="7" name="Picture 6">
            <a:extLst>
              <a:ext uri="{FF2B5EF4-FFF2-40B4-BE49-F238E27FC236}">
                <a16:creationId xmlns:a16="http://schemas.microsoft.com/office/drawing/2014/main" id="{3C47E9FB-5A00-4348-83D0-E1B19DCD9830}"/>
              </a:ext>
            </a:extLst>
          </p:cNvPr>
          <p:cNvPicPr>
            <a:picLocks noChangeAspect="1"/>
          </p:cNvPicPr>
          <p:nvPr userDrawn="1"/>
        </p:nvPicPr>
        <p:blipFill>
          <a:blip r:embed="rId3"/>
          <a:stretch>
            <a:fillRect/>
          </a:stretch>
        </p:blipFill>
        <p:spPr>
          <a:xfrm>
            <a:off x="226855" y="6470117"/>
            <a:ext cx="1488111" cy="318565"/>
          </a:xfrm>
          <a:prstGeom prst="rect">
            <a:avLst/>
          </a:prstGeom>
        </p:spPr>
      </p:pic>
      <p:sp>
        <p:nvSpPr>
          <p:cNvPr id="9" name="Text Placeholder 4">
            <a:extLst>
              <a:ext uri="{FF2B5EF4-FFF2-40B4-BE49-F238E27FC236}">
                <a16:creationId xmlns:a16="http://schemas.microsoft.com/office/drawing/2014/main" id="{7EE4F905-608D-8E45-A4DF-3A495CBA9F6D}"/>
              </a:ext>
            </a:extLst>
          </p:cNvPr>
          <p:cNvSpPr>
            <a:spLocks noGrp="1"/>
          </p:cNvSpPr>
          <p:nvPr>
            <p:ph type="body" sz="quarter" idx="11" hasCustomPrompt="1"/>
          </p:nvPr>
        </p:nvSpPr>
        <p:spPr>
          <a:xfrm>
            <a:off x="1409700" y="4328916"/>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2570295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67A002-745E-CE4D-9522-91CFDBC48EAD}"/>
              </a:ext>
            </a:extLst>
          </p:cNvPr>
          <p:cNvSpPr/>
          <p:nvPr userDrawn="1"/>
        </p:nvSpPr>
        <p:spPr>
          <a:xfrm>
            <a:off x="0" y="0"/>
            <a:ext cx="495604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Picture Placeholder 9">
            <a:extLst>
              <a:ext uri="{FF2B5EF4-FFF2-40B4-BE49-F238E27FC236}">
                <a16:creationId xmlns:a16="http://schemas.microsoft.com/office/drawing/2014/main" id="{38765A4F-05C7-1847-A1B1-E63834DFF5B7}"/>
              </a:ext>
            </a:extLst>
          </p:cNvPr>
          <p:cNvSpPr>
            <a:spLocks noGrp="1"/>
          </p:cNvSpPr>
          <p:nvPr>
            <p:ph type="pic" sz="quarter" idx="10"/>
          </p:nvPr>
        </p:nvSpPr>
        <p:spPr>
          <a:xfrm>
            <a:off x="0" y="0"/>
            <a:ext cx="4956048" cy="6858000"/>
          </a:xfrm>
          <a:prstGeom prst="rect">
            <a:avLst/>
          </a:prstGeom>
          <a:noFill/>
        </p:spPr>
        <p:txBody>
          <a:bodyPr/>
          <a:lstStyle>
            <a:lvl1pPr marL="0" indent="0">
              <a:buNone/>
              <a:defRPr sz="1600">
                <a:solidFill>
                  <a:schemeClr val="tx1"/>
                </a:solidFill>
              </a:defRPr>
            </a:lvl1pPr>
          </a:lstStyle>
          <a:p>
            <a:endParaRPr lang="en-US" dirty="0"/>
          </a:p>
        </p:txBody>
      </p:sp>
      <p:sp>
        <p:nvSpPr>
          <p:cNvPr id="14" name="Title 1">
            <a:extLst>
              <a:ext uri="{FF2B5EF4-FFF2-40B4-BE49-F238E27FC236}">
                <a16:creationId xmlns:a16="http://schemas.microsoft.com/office/drawing/2014/main" id="{71AAE99A-9C45-164C-AF75-3B55FDDDB760}"/>
              </a:ext>
            </a:extLst>
          </p:cNvPr>
          <p:cNvSpPr>
            <a:spLocks noGrp="1"/>
          </p:cNvSpPr>
          <p:nvPr>
            <p:ph type="ctrTitle"/>
          </p:nvPr>
        </p:nvSpPr>
        <p:spPr>
          <a:xfrm>
            <a:off x="457200" y="1828800"/>
            <a:ext cx="4041648" cy="1517374"/>
          </a:xfrm>
          <a:prstGeom prst="rect">
            <a:avLst/>
          </a:prstGeom>
        </p:spPr>
        <p:txBody>
          <a:bodyPr lIns="0" tIns="0" rIns="0" bIns="0" anchor="t" anchorCtr="0"/>
          <a:lstStyle>
            <a:lvl1pPr algn="ctr">
              <a:defRPr sz="4000" cap="all" baseline="0">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70B29C46-211C-5B4F-9C37-70FC09A5E6DE}"/>
              </a:ext>
            </a:extLst>
          </p:cNvPr>
          <p:cNvPicPr>
            <a:picLocks noChangeAspect="1"/>
          </p:cNvPicPr>
          <p:nvPr userDrawn="1"/>
        </p:nvPicPr>
        <p:blipFill>
          <a:blip r:embed="rId2"/>
          <a:stretch>
            <a:fillRect/>
          </a:stretch>
        </p:blipFill>
        <p:spPr>
          <a:xfrm>
            <a:off x="2122642" y="457200"/>
            <a:ext cx="710764" cy="917013"/>
          </a:xfrm>
          <a:prstGeom prst="rect">
            <a:avLst/>
          </a:prstGeom>
        </p:spPr>
      </p:pic>
      <p:pic>
        <p:nvPicPr>
          <p:cNvPr id="13" name="Picture 12">
            <a:extLst>
              <a:ext uri="{FF2B5EF4-FFF2-40B4-BE49-F238E27FC236}">
                <a16:creationId xmlns:a16="http://schemas.microsoft.com/office/drawing/2014/main" id="{4A8284FF-1029-5348-997A-BC0614D1F8BC}"/>
              </a:ext>
            </a:extLst>
          </p:cNvPr>
          <p:cNvPicPr>
            <a:picLocks noChangeAspect="1"/>
          </p:cNvPicPr>
          <p:nvPr userDrawn="1"/>
        </p:nvPicPr>
        <p:blipFill>
          <a:blip r:embed="rId3"/>
          <a:stretch>
            <a:fillRect/>
          </a:stretch>
        </p:blipFill>
        <p:spPr>
          <a:xfrm>
            <a:off x="229548" y="6469959"/>
            <a:ext cx="1482723" cy="318881"/>
          </a:xfrm>
          <a:prstGeom prst="rect">
            <a:avLst/>
          </a:prstGeom>
        </p:spPr>
      </p:pic>
    </p:spTree>
    <p:extLst>
      <p:ext uri="{BB962C8B-B14F-4D97-AF65-F5344CB8AC3E}">
        <p14:creationId xmlns:p14="http://schemas.microsoft.com/office/powerpoint/2010/main" val="859631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95C4DA-9C52-1F4C-A7EA-6BDEBB93E13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lide Number Placeholder 6">
            <a:extLst>
              <a:ext uri="{FF2B5EF4-FFF2-40B4-BE49-F238E27FC236}">
                <a16:creationId xmlns:a16="http://schemas.microsoft.com/office/drawing/2014/main" id="{0FEBB7A6-D6A9-2E4E-BDDD-A6FD8EF915D4}"/>
              </a:ext>
            </a:extLst>
          </p:cNvPr>
          <p:cNvSpPr>
            <a:spLocks noGrp="1"/>
          </p:cNvSpPr>
          <p:nvPr>
            <p:ph type="sldNum" sz="quarter" idx="12"/>
          </p:nvPr>
        </p:nvSpPr>
        <p:spPr>
          <a:xfrm>
            <a:off x="10515600" y="6592824"/>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2" name="Footer Placeholder 4">
            <a:extLst>
              <a:ext uri="{FF2B5EF4-FFF2-40B4-BE49-F238E27FC236}">
                <a16:creationId xmlns:a16="http://schemas.microsoft.com/office/drawing/2014/main" id="{94F37620-54C4-2248-ABBA-A4A6BDE4D7F9}"/>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6" name="Picture 15">
            <a:extLst>
              <a:ext uri="{FF2B5EF4-FFF2-40B4-BE49-F238E27FC236}">
                <a16:creationId xmlns:a16="http://schemas.microsoft.com/office/drawing/2014/main" id="{A68E1840-4FD2-594A-B6A2-F7520814F21C}"/>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8" name="Title 1">
            <a:extLst>
              <a:ext uri="{FF2B5EF4-FFF2-40B4-BE49-F238E27FC236}">
                <a16:creationId xmlns:a16="http://schemas.microsoft.com/office/drawing/2014/main" id="{726D4674-1A81-4E43-A4F0-6D4ADF461313}"/>
              </a:ext>
            </a:extLst>
          </p:cNvPr>
          <p:cNvSpPr>
            <a:spLocks noGrp="1"/>
          </p:cNvSpPr>
          <p:nvPr>
            <p:ph type="title" hasCustomPrompt="1"/>
          </p:nvPr>
        </p:nvSpPr>
        <p:spPr>
          <a:xfrm>
            <a:off x="1426464" y="2528266"/>
            <a:ext cx="9336024" cy="914214"/>
          </a:xfrm>
          <a:prstGeom prst="rect">
            <a:avLst/>
          </a:prstGeom>
        </p:spPr>
        <p:txBody>
          <a:bodyPr lIns="0" tIns="0" rIns="0" bIns="0" anchor="b" anchorCtr="0">
            <a:normAutofit/>
          </a:bodyPr>
          <a:lstStyle>
            <a:lvl1pPr algn="ctr">
              <a:defRPr sz="5000" b="1" i="0" cap="all" baseline="0">
                <a:solidFill>
                  <a:schemeClr val="bg1"/>
                </a:solidFill>
                <a:latin typeface="Montserrat" pitchFamily="2" charset="77"/>
                <a:ea typeface="Roboto Slab" pitchFamily="2" charset="0"/>
              </a:defRPr>
            </a:lvl1pPr>
          </a:lstStyle>
          <a:p>
            <a:r>
              <a:rPr lang="en-US" dirty="0"/>
              <a:t>Section Title Here</a:t>
            </a:r>
          </a:p>
        </p:txBody>
      </p:sp>
      <p:sp>
        <p:nvSpPr>
          <p:cNvPr id="19" name="Text Placeholder 2">
            <a:extLst>
              <a:ext uri="{FF2B5EF4-FFF2-40B4-BE49-F238E27FC236}">
                <a16:creationId xmlns:a16="http://schemas.microsoft.com/office/drawing/2014/main" id="{1CF9A1A4-6178-0345-B9B8-E27462A72B31}"/>
              </a:ext>
            </a:extLst>
          </p:cNvPr>
          <p:cNvSpPr>
            <a:spLocks noGrp="1"/>
          </p:cNvSpPr>
          <p:nvPr>
            <p:ph type="body" idx="1" hasCustomPrompt="1"/>
          </p:nvPr>
        </p:nvSpPr>
        <p:spPr>
          <a:xfrm>
            <a:off x="1409700" y="4103066"/>
            <a:ext cx="9334500" cy="1422400"/>
          </a:xfrm>
          <a:prstGeom prst="rect">
            <a:avLst/>
          </a:prstGeom>
        </p:spPr>
        <p:txBody>
          <a:bodyPr lIns="0" tIns="0" rIns="0" bIns="0"/>
          <a:lstStyle>
            <a:lvl1pPr marL="0" indent="0" algn="ctr">
              <a:buNone/>
              <a:defRPr sz="2000" b="1">
                <a:solidFill>
                  <a:srgbClr val="10A692"/>
                </a:solidFill>
                <a:latin typeface="Montserrat" pitchFamily="2" charset="77"/>
                <a:ea typeface="Roboto Slab"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 text</a:t>
            </a:r>
          </a:p>
        </p:txBody>
      </p:sp>
      <p:sp>
        <p:nvSpPr>
          <p:cNvPr id="20" name="Text Placeholder 4">
            <a:extLst>
              <a:ext uri="{FF2B5EF4-FFF2-40B4-BE49-F238E27FC236}">
                <a16:creationId xmlns:a16="http://schemas.microsoft.com/office/drawing/2014/main" id="{625DCF3B-4472-414D-92F9-C77D6BBF0657}"/>
              </a:ext>
            </a:extLst>
          </p:cNvPr>
          <p:cNvSpPr>
            <a:spLocks noGrp="1"/>
          </p:cNvSpPr>
          <p:nvPr>
            <p:ph type="body" sz="quarter" idx="11" hasCustomPrompt="1"/>
          </p:nvPr>
        </p:nvSpPr>
        <p:spPr>
          <a:xfrm>
            <a:off x="1409700" y="3607766"/>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
        <p:nvSpPr>
          <p:cNvPr id="22" name="Picture Placeholder 2">
            <a:extLst>
              <a:ext uri="{FF2B5EF4-FFF2-40B4-BE49-F238E27FC236}">
                <a16:creationId xmlns:a16="http://schemas.microsoft.com/office/drawing/2014/main" id="{BE9BCFD3-A3CD-0C45-A5B9-8C2186E1FEE4}"/>
              </a:ext>
            </a:extLst>
          </p:cNvPr>
          <p:cNvSpPr>
            <a:spLocks noGrp="1"/>
          </p:cNvSpPr>
          <p:nvPr>
            <p:ph type="pic" sz="quarter" idx="16"/>
          </p:nvPr>
        </p:nvSpPr>
        <p:spPr>
          <a:xfrm>
            <a:off x="5276850" y="685800"/>
            <a:ext cx="1600200" cy="1600200"/>
          </a:xfrm>
          <a:prstGeom prst="rect">
            <a:avLst/>
          </a:prstGeom>
          <a:noFill/>
        </p:spPr>
        <p:txBody>
          <a:bodyPr/>
          <a:lstStyle>
            <a:lvl1pPr>
              <a:defRPr sz="1600"/>
            </a:lvl1pPr>
          </a:lstStyle>
          <a:p>
            <a:endParaRPr lang="en-US" dirty="0"/>
          </a:p>
        </p:txBody>
      </p:sp>
    </p:spTree>
    <p:extLst>
      <p:ext uri="{BB962C8B-B14F-4D97-AF65-F5344CB8AC3E}">
        <p14:creationId xmlns:p14="http://schemas.microsoft.com/office/powerpoint/2010/main" val="2434530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9CBAE1-B4F0-7C44-990A-C8B450D4245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Slide Number Placeholder 6">
            <a:extLst>
              <a:ext uri="{FF2B5EF4-FFF2-40B4-BE49-F238E27FC236}">
                <a16:creationId xmlns:a16="http://schemas.microsoft.com/office/drawing/2014/main" id="{96654422-8C3A-D24F-82DF-F1CC533380E1}"/>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8" name="Footer Placeholder 4">
            <a:extLst>
              <a:ext uri="{FF2B5EF4-FFF2-40B4-BE49-F238E27FC236}">
                <a16:creationId xmlns:a16="http://schemas.microsoft.com/office/drawing/2014/main" id="{3102459A-4CA1-474C-A034-D589E1A37313}"/>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9" name="Picture 18">
            <a:extLst>
              <a:ext uri="{FF2B5EF4-FFF2-40B4-BE49-F238E27FC236}">
                <a16:creationId xmlns:a16="http://schemas.microsoft.com/office/drawing/2014/main" id="{5BA2E217-97DC-4841-B8B7-6047668E3054}"/>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0" name="Title 1">
            <a:extLst>
              <a:ext uri="{FF2B5EF4-FFF2-40B4-BE49-F238E27FC236}">
                <a16:creationId xmlns:a16="http://schemas.microsoft.com/office/drawing/2014/main" id="{406A4EBF-6D59-E64F-85A9-AEC6B2A7843A}"/>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2"/>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E99ADE11-5EA3-004C-B509-919486C86E9F}"/>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13" name="Text Placeholder 17">
            <a:extLst>
              <a:ext uri="{FF2B5EF4-FFF2-40B4-BE49-F238E27FC236}">
                <a16:creationId xmlns:a16="http://schemas.microsoft.com/office/drawing/2014/main" id="{BFCC2E43-011A-8645-A95E-920000F1C0BB}"/>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17446888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DD5A7C-8309-D64A-AB9E-C54026C89DDC}"/>
              </a:ext>
            </a:extLst>
          </p:cNvPr>
          <p:cNvSpPr>
            <a:spLocks noGrp="1"/>
          </p:cNvSpPr>
          <p:nvPr>
            <p:ph idx="1"/>
          </p:nvPr>
        </p:nvSpPr>
        <p:spPr>
          <a:xfrm>
            <a:off x="1409700" y="2121408"/>
            <a:ext cx="9334500" cy="3784092"/>
          </a:xfrm>
          <a:prstGeom prst="rect">
            <a:avLst/>
          </a:prstGeom>
        </p:spPr>
        <p:txBody>
          <a:bodyPr lIns="0" tIns="0" rIns="0" bIns="0" anchor="t" anchorCtr="0"/>
          <a:lstStyle>
            <a:lvl1pPr>
              <a:buClr>
                <a:srgbClr val="10A692"/>
              </a:buClr>
              <a:defRPr sz="1600" b="0" i="0">
                <a:solidFill>
                  <a:schemeClr val="bg1"/>
                </a:solidFill>
              </a:defRPr>
            </a:lvl1pPr>
            <a:lvl2pPr>
              <a:buClr>
                <a:srgbClr val="10A692"/>
              </a:buClr>
              <a:defRPr sz="1600" b="0" i="0">
                <a:solidFill>
                  <a:schemeClr val="bg1"/>
                </a:solidFill>
              </a:defRPr>
            </a:lvl2pPr>
            <a:lvl3pPr>
              <a:buClr>
                <a:srgbClr val="10A692"/>
              </a:buClr>
              <a:defRPr sz="1600" b="0" i="0">
                <a:solidFill>
                  <a:schemeClr val="bg1"/>
                </a:solidFill>
              </a:defRPr>
            </a:lvl3pPr>
            <a:lvl4pPr>
              <a:buClr>
                <a:srgbClr val="10A692"/>
              </a:buClr>
              <a:defRPr sz="1600" b="0" i="0">
                <a:solidFill>
                  <a:schemeClr val="bg1"/>
                </a:solidFill>
              </a:defRPr>
            </a:lvl4pPr>
            <a:lvl5pPr>
              <a:buClr>
                <a:srgbClr val="10A692"/>
              </a:buClr>
              <a:defRPr sz="1600" b="0"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BCB2A67C-E224-8E47-8D39-8B9146D92DCB}"/>
              </a:ext>
            </a:extLst>
          </p:cNvPr>
          <p:cNvSpPr>
            <a:spLocks noGrp="1"/>
          </p:cNvSpPr>
          <p:nvPr>
            <p:ph type="body" idx="14"/>
          </p:nvPr>
        </p:nvSpPr>
        <p:spPr>
          <a:xfrm>
            <a:off x="1409698" y="1600201"/>
            <a:ext cx="9334502" cy="384048"/>
          </a:xfrm>
          <a:prstGeom prst="rect">
            <a:avLst/>
          </a:prstGeom>
        </p:spPr>
        <p:txBody>
          <a:bodyPr lIns="0" tIns="0" rIns="0" bIns="0" anchor="t" anchorCtr="0"/>
          <a:lstStyle>
            <a:lvl1pPr marL="0" indent="0">
              <a:buNone/>
              <a:defRPr sz="2000" b="1">
                <a:solidFill>
                  <a:srgbClr val="10A69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Rectangle 17">
            <a:extLst>
              <a:ext uri="{FF2B5EF4-FFF2-40B4-BE49-F238E27FC236}">
                <a16:creationId xmlns:a16="http://schemas.microsoft.com/office/drawing/2014/main" id="{921D56BD-6CC2-E74E-A27C-9B43E25CDD5E}"/>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lide Number Placeholder 6">
            <a:extLst>
              <a:ext uri="{FF2B5EF4-FFF2-40B4-BE49-F238E27FC236}">
                <a16:creationId xmlns:a16="http://schemas.microsoft.com/office/drawing/2014/main" id="{6315A5FA-CF2B-1D48-BD1E-A6DDB7C8BDDD}"/>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89830CDE-8E1D-0E47-BF04-9072AC3D99A5}"/>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B74062F1-99C2-3F42-96F4-C87504E1278A}"/>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1" name="Title 1">
            <a:extLst>
              <a:ext uri="{FF2B5EF4-FFF2-40B4-BE49-F238E27FC236}">
                <a16:creationId xmlns:a16="http://schemas.microsoft.com/office/drawing/2014/main" id="{523C92F1-EFB4-5847-BECA-3469E25A7472}"/>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15" name="Picture 14">
            <a:extLst>
              <a:ext uri="{FF2B5EF4-FFF2-40B4-BE49-F238E27FC236}">
                <a16:creationId xmlns:a16="http://schemas.microsoft.com/office/drawing/2014/main" id="{F99C3E50-9B0B-A24C-8A34-323862D1FAA6}"/>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16" name="Text Placeholder 17">
            <a:extLst>
              <a:ext uri="{FF2B5EF4-FFF2-40B4-BE49-F238E27FC236}">
                <a16:creationId xmlns:a16="http://schemas.microsoft.com/office/drawing/2014/main" id="{72B7C574-C627-4049-8BC1-A2053173A98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259001627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2 Co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8217C-BCE1-6E4C-8422-E285B74DE41A}"/>
              </a:ext>
            </a:extLst>
          </p:cNvPr>
          <p:cNvSpPr>
            <a:spLocks noGrp="1"/>
          </p:cNvSpPr>
          <p:nvPr>
            <p:ph sz="half" idx="1"/>
          </p:nvPr>
        </p:nvSpPr>
        <p:spPr>
          <a:xfrm>
            <a:off x="1409700" y="2121409"/>
            <a:ext cx="4498848" cy="3784091"/>
          </a:xfrm>
          <a:prstGeom prst="rect">
            <a:avLst/>
          </a:prstGeom>
        </p:spPr>
        <p:txBody>
          <a:bodyPr lIns="0" tIns="0" rIns="0" bIns="0"/>
          <a:lstStyle>
            <a:lvl1pPr>
              <a:buClr>
                <a:srgbClr val="10A692"/>
              </a:buClr>
              <a:defRPr sz="1600">
                <a:solidFill>
                  <a:schemeClr val="bg1"/>
                </a:solidFill>
              </a:defRPr>
            </a:lvl1pPr>
            <a:lvl2pPr>
              <a:buClr>
                <a:srgbClr val="10A692"/>
              </a:buClr>
              <a:defRPr sz="1600">
                <a:solidFill>
                  <a:schemeClr val="bg1"/>
                </a:solidFill>
              </a:defRPr>
            </a:lvl2pPr>
            <a:lvl3pPr>
              <a:buClr>
                <a:srgbClr val="10A692"/>
              </a:buClr>
              <a:defRPr sz="1600">
                <a:solidFill>
                  <a:schemeClr val="bg1"/>
                </a:solidFill>
              </a:defRPr>
            </a:lvl3pPr>
            <a:lvl4pPr>
              <a:buClr>
                <a:srgbClr val="10A692"/>
              </a:buClr>
              <a:defRPr sz="1600">
                <a:solidFill>
                  <a:schemeClr val="bg1"/>
                </a:solidFill>
              </a:defRPr>
            </a:lvl4pPr>
            <a:lvl5pPr>
              <a:buClr>
                <a:srgbClr val="10A692"/>
              </a:buCl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83B65E1-29AB-F344-9D76-17B645368141}"/>
              </a:ext>
            </a:extLst>
          </p:cNvPr>
          <p:cNvSpPr>
            <a:spLocks noGrp="1"/>
          </p:cNvSpPr>
          <p:nvPr>
            <p:ph sz="half" idx="2"/>
          </p:nvPr>
        </p:nvSpPr>
        <p:spPr>
          <a:xfrm>
            <a:off x="6286500" y="2121409"/>
            <a:ext cx="4462272" cy="3785615"/>
          </a:xfrm>
          <a:prstGeom prst="rect">
            <a:avLst/>
          </a:prstGeom>
        </p:spPr>
        <p:txBody>
          <a:bodyPr lIns="0" tIns="0" rIns="0" bIns="0"/>
          <a:lstStyle>
            <a:lvl1pPr>
              <a:buClr>
                <a:srgbClr val="10A692"/>
              </a:buClr>
              <a:defRPr sz="1600">
                <a:solidFill>
                  <a:schemeClr val="bg1"/>
                </a:solidFill>
              </a:defRPr>
            </a:lvl1pPr>
            <a:lvl2pPr>
              <a:buClr>
                <a:srgbClr val="10A692"/>
              </a:buClr>
              <a:defRPr sz="1600">
                <a:solidFill>
                  <a:schemeClr val="bg1"/>
                </a:solidFill>
              </a:defRPr>
            </a:lvl2pPr>
            <a:lvl3pPr>
              <a:buClr>
                <a:srgbClr val="10A692"/>
              </a:buClr>
              <a:defRPr sz="1600">
                <a:solidFill>
                  <a:schemeClr val="bg1"/>
                </a:solidFill>
              </a:defRPr>
            </a:lvl3pPr>
            <a:lvl4pPr>
              <a:buClr>
                <a:srgbClr val="10A692"/>
              </a:buClr>
              <a:defRPr sz="1600">
                <a:solidFill>
                  <a:schemeClr val="bg1"/>
                </a:solidFill>
              </a:defRPr>
            </a:lvl4pPr>
            <a:lvl5pPr>
              <a:buClr>
                <a:srgbClr val="10A692"/>
              </a:buCl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C8EDEEBC-A50C-2142-87AE-3663B5378189}"/>
              </a:ext>
            </a:extLst>
          </p:cNvPr>
          <p:cNvSpPr>
            <a:spLocks noGrp="1"/>
          </p:cNvSpPr>
          <p:nvPr>
            <p:ph type="body" idx="14"/>
          </p:nvPr>
        </p:nvSpPr>
        <p:spPr>
          <a:xfrm>
            <a:off x="1409698" y="1600201"/>
            <a:ext cx="4498848" cy="384048"/>
          </a:xfrm>
          <a:prstGeom prst="rect">
            <a:avLst/>
          </a:prstGeom>
        </p:spPr>
        <p:txBody>
          <a:bodyPr lIns="0" tIns="0" rIns="0" bIns="0" anchor="t" anchorCtr="0"/>
          <a:lstStyle>
            <a:lvl1pPr marL="0" indent="0">
              <a:buNone/>
              <a:defRPr sz="2000" b="1">
                <a:solidFill>
                  <a:srgbClr val="10A69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Text Placeholder 2">
            <a:extLst>
              <a:ext uri="{FF2B5EF4-FFF2-40B4-BE49-F238E27FC236}">
                <a16:creationId xmlns:a16="http://schemas.microsoft.com/office/drawing/2014/main" id="{782FF5F3-84F2-8B40-8FD3-62A5A9618376}"/>
              </a:ext>
            </a:extLst>
          </p:cNvPr>
          <p:cNvSpPr>
            <a:spLocks noGrp="1"/>
          </p:cNvSpPr>
          <p:nvPr>
            <p:ph type="body" idx="15"/>
          </p:nvPr>
        </p:nvSpPr>
        <p:spPr>
          <a:xfrm>
            <a:off x="6286500" y="1600201"/>
            <a:ext cx="4457700" cy="384048"/>
          </a:xfrm>
          <a:prstGeom prst="rect">
            <a:avLst/>
          </a:prstGeom>
        </p:spPr>
        <p:txBody>
          <a:bodyPr lIns="0" tIns="0" rIns="0" bIns="0" anchor="t" anchorCtr="0"/>
          <a:lstStyle>
            <a:lvl1pPr marL="0" indent="0">
              <a:buNone/>
              <a:defRPr sz="2000" b="1">
                <a:solidFill>
                  <a:srgbClr val="10A69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3" name="Rectangle 22">
            <a:extLst>
              <a:ext uri="{FF2B5EF4-FFF2-40B4-BE49-F238E27FC236}">
                <a16:creationId xmlns:a16="http://schemas.microsoft.com/office/drawing/2014/main" id="{48D57D69-2DAC-D245-A032-F6C2CB67CEA6}"/>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Slide Number Placeholder 6">
            <a:extLst>
              <a:ext uri="{FF2B5EF4-FFF2-40B4-BE49-F238E27FC236}">
                <a16:creationId xmlns:a16="http://schemas.microsoft.com/office/drawing/2014/main" id="{F2984EEE-8E9D-A640-9FA1-4A79E0A4ACA7}"/>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5" name="Footer Placeholder 4">
            <a:extLst>
              <a:ext uri="{FF2B5EF4-FFF2-40B4-BE49-F238E27FC236}">
                <a16:creationId xmlns:a16="http://schemas.microsoft.com/office/drawing/2014/main" id="{59316713-B97C-C146-A4D2-6C3554BF8A01}"/>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6" name="Picture 25">
            <a:extLst>
              <a:ext uri="{FF2B5EF4-FFF2-40B4-BE49-F238E27FC236}">
                <a16:creationId xmlns:a16="http://schemas.microsoft.com/office/drawing/2014/main" id="{6389E018-9DD6-0141-B0DB-A136AF1A1497}"/>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6" name="Title 1">
            <a:extLst>
              <a:ext uri="{FF2B5EF4-FFF2-40B4-BE49-F238E27FC236}">
                <a16:creationId xmlns:a16="http://schemas.microsoft.com/office/drawing/2014/main" id="{DB3D858F-E9AD-3C43-86C9-D782AEB366A6}"/>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27" name="Picture 26">
            <a:extLst>
              <a:ext uri="{FF2B5EF4-FFF2-40B4-BE49-F238E27FC236}">
                <a16:creationId xmlns:a16="http://schemas.microsoft.com/office/drawing/2014/main" id="{474426E8-7DA6-D64F-B213-851EEB789749}"/>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8" name="Text Placeholder 17">
            <a:extLst>
              <a:ext uri="{FF2B5EF4-FFF2-40B4-BE49-F238E27FC236}">
                <a16:creationId xmlns:a16="http://schemas.microsoft.com/office/drawing/2014/main" id="{4B9A9532-18DD-4340-8249-040A334B7FCF}"/>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3977667821"/>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Righ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FD7AD7-BB58-0749-A6C7-C51FC5C0A453}"/>
              </a:ext>
            </a:extLst>
          </p:cNvPr>
          <p:cNvSpPr>
            <a:spLocks noGrp="1"/>
          </p:cNvSpPr>
          <p:nvPr>
            <p:ph type="body" idx="1"/>
          </p:nvPr>
        </p:nvSpPr>
        <p:spPr>
          <a:xfrm>
            <a:off x="1409698" y="1600201"/>
            <a:ext cx="4498848" cy="384048"/>
          </a:xfrm>
          <a:prstGeom prst="rect">
            <a:avLst/>
          </a:prstGeom>
        </p:spPr>
        <p:txBody>
          <a:bodyPr lIns="0" tIns="0" rIns="0" bIns="0" anchor="t" anchorCtr="0"/>
          <a:lstStyle>
            <a:lvl1pPr marL="0" indent="0">
              <a:buNone/>
              <a:defRPr sz="2000" b="1">
                <a:solidFill>
                  <a:srgbClr val="10A69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EF3F3EB-A8A9-6241-860E-62BCF5E590EC}"/>
              </a:ext>
            </a:extLst>
          </p:cNvPr>
          <p:cNvSpPr>
            <a:spLocks noGrp="1"/>
          </p:cNvSpPr>
          <p:nvPr>
            <p:ph sz="half" idx="2"/>
          </p:nvPr>
        </p:nvSpPr>
        <p:spPr>
          <a:xfrm>
            <a:off x="1409699" y="2121408"/>
            <a:ext cx="4489704" cy="3785615"/>
          </a:xfrm>
          <a:prstGeom prst="rect">
            <a:avLst/>
          </a:prstGeom>
        </p:spPr>
        <p:txBody>
          <a:bodyPr lIns="0" tIns="0" rIns="0" bIns="0"/>
          <a:lstStyle>
            <a:lvl1pPr>
              <a:buClr>
                <a:srgbClr val="10A692"/>
              </a:buClr>
              <a:defRPr sz="1600" b="0" i="0">
                <a:solidFill>
                  <a:schemeClr val="bg1"/>
                </a:solidFill>
              </a:defRPr>
            </a:lvl1pPr>
            <a:lvl2pPr marL="685800" indent="-228600">
              <a:buClr>
                <a:srgbClr val="10A692"/>
              </a:buClr>
              <a:buFont typeface="Arial" panose="020B0604020202020204" pitchFamily="34" charset="0"/>
              <a:buChar char="•"/>
              <a:defRPr sz="1600" b="0" i="0">
                <a:solidFill>
                  <a:schemeClr val="bg1"/>
                </a:solidFill>
              </a:defRPr>
            </a:lvl2pPr>
            <a:lvl3pPr>
              <a:buClr>
                <a:srgbClr val="10A692"/>
              </a:buClr>
              <a:defRPr sz="1600" b="0" i="0">
                <a:solidFill>
                  <a:schemeClr val="bg1"/>
                </a:solidFill>
              </a:defRPr>
            </a:lvl3pPr>
            <a:lvl4pPr>
              <a:buClr>
                <a:srgbClr val="10A692"/>
              </a:buClr>
              <a:defRPr sz="1600" b="0" i="0">
                <a:solidFill>
                  <a:schemeClr val="bg1"/>
                </a:solidFill>
              </a:defRPr>
            </a:lvl4pPr>
            <a:lvl5pPr>
              <a:buClr>
                <a:srgbClr val="10A692"/>
              </a:buClr>
              <a:defRPr sz="1600" b="0"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00EDB05A-3AEB-4445-A3B3-BDDF303621F9}"/>
              </a:ext>
            </a:extLst>
          </p:cNvPr>
          <p:cNvSpPr>
            <a:spLocks noGrp="1"/>
          </p:cNvSpPr>
          <p:nvPr>
            <p:ph type="pic" sz="quarter" idx="14"/>
          </p:nvPr>
        </p:nvSpPr>
        <p:spPr>
          <a:xfrm>
            <a:off x="6286500" y="1600200"/>
            <a:ext cx="4457700" cy="4305299"/>
          </a:xfrm>
          <a:prstGeom prst="rect">
            <a:avLst/>
          </a:prstGeom>
          <a:solidFill>
            <a:schemeClr val="tx2">
              <a:lumMod val="20000"/>
              <a:lumOff val="80000"/>
            </a:schemeClr>
          </a:solidFill>
        </p:spPr>
        <p:txBody>
          <a:bodyPr/>
          <a:lstStyle>
            <a:lvl1pPr>
              <a:defRPr sz="1600"/>
            </a:lvl1pPr>
          </a:lstStyle>
          <a:p>
            <a:endParaRPr lang="en-US" dirty="0"/>
          </a:p>
        </p:txBody>
      </p:sp>
      <p:sp>
        <p:nvSpPr>
          <p:cNvPr id="20" name="Rectangle 19">
            <a:extLst>
              <a:ext uri="{FF2B5EF4-FFF2-40B4-BE49-F238E27FC236}">
                <a16:creationId xmlns:a16="http://schemas.microsoft.com/office/drawing/2014/main" id="{090C64D4-C694-754A-94ED-199E36CE126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Slide Number Placeholder 6">
            <a:extLst>
              <a:ext uri="{FF2B5EF4-FFF2-40B4-BE49-F238E27FC236}">
                <a16:creationId xmlns:a16="http://schemas.microsoft.com/office/drawing/2014/main" id="{247303FC-D7C2-054E-84E4-EC7C692C594C}"/>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2" name="Footer Placeholder 4">
            <a:extLst>
              <a:ext uri="{FF2B5EF4-FFF2-40B4-BE49-F238E27FC236}">
                <a16:creationId xmlns:a16="http://schemas.microsoft.com/office/drawing/2014/main" id="{7145E0F7-92E7-BC4E-9943-5C051431A211}"/>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3" name="Picture 22">
            <a:extLst>
              <a:ext uri="{FF2B5EF4-FFF2-40B4-BE49-F238E27FC236}">
                <a16:creationId xmlns:a16="http://schemas.microsoft.com/office/drawing/2014/main" id="{C2DD7158-3F7A-BB4F-9486-7A99F3AD075B}"/>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6" name="Title 1">
            <a:extLst>
              <a:ext uri="{FF2B5EF4-FFF2-40B4-BE49-F238E27FC236}">
                <a16:creationId xmlns:a16="http://schemas.microsoft.com/office/drawing/2014/main" id="{C38079D7-D731-9B45-9EE4-38812A68FE0C}"/>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24" name="Picture 23">
            <a:extLst>
              <a:ext uri="{FF2B5EF4-FFF2-40B4-BE49-F238E27FC236}">
                <a16:creationId xmlns:a16="http://schemas.microsoft.com/office/drawing/2014/main" id="{E7CFBC05-0B9C-BB48-9C32-66740DB29050}"/>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5" name="Text Placeholder 17">
            <a:extLst>
              <a:ext uri="{FF2B5EF4-FFF2-40B4-BE49-F238E27FC236}">
                <a16:creationId xmlns:a16="http://schemas.microsoft.com/office/drawing/2014/main" id="{9D555084-FAB3-E645-BFA2-5067E621F1D4}"/>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2470601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Lef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0EDB05A-3AEB-4445-A3B3-BDDF303621F9}"/>
              </a:ext>
            </a:extLst>
          </p:cNvPr>
          <p:cNvSpPr>
            <a:spLocks noGrp="1"/>
          </p:cNvSpPr>
          <p:nvPr>
            <p:ph type="pic" sz="quarter" idx="14"/>
          </p:nvPr>
        </p:nvSpPr>
        <p:spPr>
          <a:xfrm>
            <a:off x="1409699" y="1600200"/>
            <a:ext cx="4457700" cy="4305299"/>
          </a:xfrm>
          <a:prstGeom prst="rect">
            <a:avLst/>
          </a:prstGeom>
          <a:solidFill>
            <a:schemeClr val="tx2">
              <a:lumMod val="20000"/>
              <a:lumOff val="80000"/>
            </a:schemeClr>
          </a:solidFill>
        </p:spPr>
        <p:txBody>
          <a:bodyPr/>
          <a:lstStyle>
            <a:lvl1pPr>
              <a:defRPr sz="1600"/>
            </a:lvl1pPr>
          </a:lstStyle>
          <a:p>
            <a:endParaRPr lang="en-US" dirty="0"/>
          </a:p>
        </p:txBody>
      </p:sp>
      <p:sp>
        <p:nvSpPr>
          <p:cNvPr id="3" name="Text Placeholder 2">
            <a:extLst>
              <a:ext uri="{FF2B5EF4-FFF2-40B4-BE49-F238E27FC236}">
                <a16:creationId xmlns:a16="http://schemas.microsoft.com/office/drawing/2014/main" id="{8EFD7AD7-BB58-0749-A6C7-C51FC5C0A453}"/>
              </a:ext>
            </a:extLst>
          </p:cNvPr>
          <p:cNvSpPr>
            <a:spLocks noGrp="1"/>
          </p:cNvSpPr>
          <p:nvPr>
            <p:ph type="body" idx="1"/>
          </p:nvPr>
        </p:nvSpPr>
        <p:spPr>
          <a:xfrm>
            <a:off x="6286500" y="1600201"/>
            <a:ext cx="4459275" cy="384048"/>
          </a:xfrm>
          <a:prstGeom prst="rect">
            <a:avLst/>
          </a:prstGeom>
        </p:spPr>
        <p:txBody>
          <a:bodyPr lIns="0" tIns="0" rIns="0" bIns="0" anchor="t" anchorCtr="0"/>
          <a:lstStyle>
            <a:lvl1pPr marL="0" indent="0">
              <a:buNone/>
              <a:defRPr sz="2000" b="1">
                <a:solidFill>
                  <a:srgbClr val="10A69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EF3F3EB-A8A9-6241-860E-62BCF5E590EC}"/>
              </a:ext>
            </a:extLst>
          </p:cNvPr>
          <p:cNvSpPr>
            <a:spLocks noGrp="1"/>
          </p:cNvSpPr>
          <p:nvPr>
            <p:ph sz="half" idx="2"/>
          </p:nvPr>
        </p:nvSpPr>
        <p:spPr>
          <a:xfrm>
            <a:off x="6286501" y="2122416"/>
            <a:ext cx="4457700" cy="3785615"/>
          </a:xfrm>
          <a:prstGeom prst="rect">
            <a:avLst/>
          </a:prstGeom>
        </p:spPr>
        <p:txBody>
          <a:bodyPr lIns="0" tIns="0" rIns="0" bIns="0"/>
          <a:lstStyle>
            <a:lvl1pPr>
              <a:buClr>
                <a:srgbClr val="10A692"/>
              </a:buClr>
              <a:defRPr sz="1600" b="0" i="0">
                <a:solidFill>
                  <a:schemeClr val="bg1"/>
                </a:solidFill>
              </a:defRPr>
            </a:lvl1pPr>
            <a:lvl2pPr marL="685800" indent="-228600">
              <a:buClr>
                <a:srgbClr val="10A692"/>
              </a:buClr>
              <a:buFont typeface="Arial" panose="020B0604020202020204" pitchFamily="34" charset="0"/>
              <a:buChar char="•"/>
              <a:defRPr sz="1600" b="0" i="0">
                <a:solidFill>
                  <a:schemeClr val="bg1"/>
                </a:solidFill>
              </a:defRPr>
            </a:lvl2pPr>
            <a:lvl3pPr>
              <a:buClr>
                <a:srgbClr val="10A692"/>
              </a:buClr>
              <a:defRPr sz="1600" b="0" i="0">
                <a:solidFill>
                  <a:schemeClr val="bg1"/>
                </a:solidFill>
              </a:defRPr>
            </a:lvl3pPr>
            <a:lvl4pPr>
              <a:buClr>
                <a:srgbClr val="10A692"/>
              </a:buClr>
              <a:defRPr sz="1600" b="0" i="0">
                <a:solidFill>
                  <a:schemeClr val="bg1"/>
                </a:solidFill>
              </a:defRPr>
            </a:lvl4pPr>
            <a:lvl5pPr>
              <a:buClr>
                <a:srgbClr val="10A692"/>
              </a:buClr>
              <a:defRPr sz="1600" b="0"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3D1207E-DF74-6E40-8304-5A45B8674BE8}"/>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6">
            <a:extLst>
              <a:ext uri="{FF2B5EF4-FFF2-40B4-BE49-F238E27FC236}">
                <a16:creationId xmlns:a16="http://schemas.microsoft.com/office/drawing/2014/main" id="{5AD71AFC-9722-1F4A-98C0-D24944BC1F6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3A84AEC7-46D4-874E-9F00-D3965440A97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DE902B9D-D759-A142-B56D-905707BC0A9D}"/>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8" name="Title 1">
            <a:extLst>
              <a:ext uri="{FF2B5EF4-FFF2-40B4-BE49-F238E27FC236}">
                <a16:creationId xmlns:a16="http://schemas.microsoft.com/office/drawing/2014/main" id="{98E73926-D9A3-E14C-AA0C-BC1DB4A7C07E}"/>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24" name="Picture 23">
            <a:extLst>
              <a:ext uri="{FF2B5EF4-FFF2-40B4-BE49-F238E27FC236}">
                <a16:creationId xmlns:a16="http://schemas.microsoft.com/office/drawing/2014/main" id="{076B1A76-75F2-5A4D-BFA0-4855E23DEAA0}"/>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5" name="Text Placeholder 17">
            <a:extLst>
              <a:ext uri="{FF2B5EF4-FFF2-40B4-BE49-F238E27FC236}">
                <a16:creationId xmlns:a16="http://schemas.microsoft.com/office/drawing/2014/main" id="{10F5EBDC-D648-6647-B76C-2D06977830D9}"/>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3083620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919BE99-391D-DD44-A123-1504EABEB61E}"/>
              </a:ext>
            </a:extLst>
          </p:cNvPr>
          <p:cNvSpPr>
            <a:spLocks noGrp="1"/>
          </p:cNvSpPr>
          <p:nvPr>
            <p:ph type="pic" sz="quarter" idx="14"/>
          </p:nvPr>
        </p:nvSpPr>
        <p:spPr>
          <a:xfrm>
            <a:off x="1409700" y="1600200"/>
            <a:ext cx="4498848"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0" name="Picture Placeholder 2">
            <a:extLst>
              <a:ext uri="{FF2B5EF4-FFF2-40B4-BE49-F238E27FC236}">
                <a16:creationId xmlns:a16="http://schemas.microsoft.com/office/drawing/2014/main" id="{619B0B1A-1A35-0547-A423-D8FF14E45BDC}"/>
              </a:ext>
            </a:extLst>
          </p:cNvPr>
          <p:cNvSpPr>
            <a:spLocks noGrp="1"/>
          </p:cNvSpPr>
          <p:nvPr>
            <p:ph type="pic" sz="quarter" idx="15"/>
          </p:nvPr>
        </p:nvSpPr>
        <p:spPr>
          <a:xfrm>
            <a:off x="6286500" y="1600200"/>
            <a:ext cx="4457700"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3" name="Picture Placeholder 2">
            <a:extLst>
              <a:ext uri="{FF2B5EF4-FFF2-40B4-BE49-F238E27FC236}">
                <a16:creationId xmlns:a16="http://schemas.microsoft.com/office/drawing/2014/main" id="{3AE10D4C-E680-FF42-9F8F-2F937423D4B8}"/>
              </a:ext>
            </a:extLst>
          </p:cNvPr>
          <p:cNvSpPr>
            <a:spLocks noGrp="1"/>
          </p:cNvSpPr>
          <p:nvPr>
            <p:ph type="pic" sz="quarter" idx="16"/>
          </p:nvPr>
        </p:nvSpPr>
        <p:spPr>
          <a:xfrm>
            <a:off x="1409700" y="3923538"/>
            <a:ext cx="4498848"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4" name="Picture Placeholder 2">
            <a:extLst>
              <a:ext uri="{FF2B5EF4-FFF2-40B4-BE49-F238E27FC236}">
                <a16:creationId xmlns:a16="http://schemas.microsoft.com/office/drawing/2014/main" id="{BF896957-034B-A14D-86A8-C64B1B24BA13}"/>
              </a:ext>
            </a:extLst>
          </p:cNvPr>
          <p:cNvSpPr>
            <a:spLocks noGrp="1"/>
          </p:cNvSpPr>
          <p:nvPr>
            <p:ph type="pic" sz="quarter" idx="17"/>
          </p:nvPr>
        </p:nvSpPr>
        <p:spPr>
          <a:xfrm>
            <a:off x="6286500" y="3923538"/>
            <a:ext cx="4457700"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9" name="Rectangle 18">
            <a:extLst>
              <a:ext uri="{FF2B5EF4-FFF2-40B4-BE49-F238E27FC236}">
                <a16:creationId xmlns:a16="http://schemas.microsoft.com/office/drawing/2014/main" id="{D92C3D0C-6301-5340-9BB5-3440E1ACA9A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6">
            <a:extLst>
              <a:ext uri="{FF2B5EF4-FFF2-40B4-BE49-F238E27FC236}">
                <a16:creationId xmlns:a16="http://schemas.microsoft.com/office/drawing/2014/main" id="{D6E6423F-007A-CB48-BDE7-B44A63C842A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1" name="Footer Placeholder 4">
            <a:extLst>
              <a:ext uri="{FF2B5EF4-FFF2-40B4-BE49-F238E27FC236}">
                <a16:creationId xmlns:a16="http://schemas.microsoft.com/office/drawing/2014/main" id="{3BCDC426-129A-C544-BE4F-D6A4E1B98FE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2" name="Picture 21">
            <a:extLst>
              <a:ext uri="{FF2B5EF4-FFF2-40B4-BE49-F238E27FC236}">
                <a16:creationId xmlns:a16="http://schemas.microsoft.com/office/drawing/2014/main" id="{59D5FC36-3B02-1E4F-A493-A104BDD2C7CF}"/>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5" name="Title 1">
            <a:extLst>
              <a:ext uri="{FF2B5EF4-FFF2-40B4-BE49-F238E27FC236}">
                <a16:creationId xmlns:a16="http://schemas.microsoft.com/office/drawing/2014/main" id="{FBD8D14F-A07D-4F45-B70A-19BB93DFFF96}"/>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A5897B7-291A-5B4B-AD16-4E1B702D8F53}"/>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3" name="Text Placeholder 17">
            <a:extLst>
              <a:ext uri="{FF2B5EF4-FFF2-40B4-BE49-F238E27FC236}">
                <a16:creationId xmlns:a16="http://schemas.microsoft.com/office/drawing/2014/main" id="{9DC9BB17-B616-FB45-87A2-355D0993CBCE}"/>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3464229571"/>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s with Image">
    <p:spTree>
      <p:nvGrpSpPr>
        <p:cNvPr id="1" name=""/>
        <p:cNvGrpSpPr/>
        <p:nvPr/>
      </p:nvGrpSpPr>
      <p:grpSpPr>
        <a:xfrm>
          <a:off x="0" y="0"/>
          <a:ext cx="0" cy="0"/>
          <a:chOff x="0" y="0"/>
          <a:chExt cx="0" cy="0"/>
        </a:xfrm>
      </p:grpSpPr>
      <p:sp>
        <p:nvSpPr>
          <p:cNvPr id="9" name="Text Placeholder 17">
            <a:extLst>
              <a:ext uri="{FF2B5EF4-FFF2-40B4-BE49-F238E27FC236}">
                <a16:creationId xmlns:a16="http://schemas.microsoft.com/office/drawing/2014/main" id="{F5B0A409-ED62-BC41-8203-D2E52F9CFF4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
        <p:nvSpPr>
          <p:cNvPr id="15" name="Text Placeholder 2">
            <a:extLst>
              <a:ext uri="{FF2B5EF4-FFF2-40B4-BE49-F238E27FC236}">
                <a16:creationId xmlns:a16="http://schemas.microsoft.com/office/drawing/2014/main" id="{1BBF7B6B-3126-1C4E-BEFB-BC141FC19A99}"/>
              </a:ext>
            </a:extLst>
          </p:cNvPr>
          <p:cNvSpPr>
            <a:spLocks noGrp="1"/>
          </p:cNvSpPr>
          <p:nvPr>
            <p:ph type="body" idx="1" hasCustomPrompt="1"/>
          </p:nvPr>
        </p:nvSpPr>
        <p:spPr>
          <a:xfrm>
            <a:off x="457199" y="3911600"/>
            <a:ext cx="2553603" cy="276999"/>
          </a:xfrm>
          <a:prstGeom prst="rect">
            <a:avLst/>
          </a:prstGeom>
        </p:spPr>
        <p:txBody>
          <a:bodyPr lIns="0" tIns="0" rIns="0" bIns="0" anchor="t" anchorCtr="0">
            <a:spAutoFit/>
          </a:bodyPr>
          <a:lstStyle>
            <a:lvl1pPr marL="0" indent="0" algn="ctr">
              <a:buNone/>
              <a:defRPr sz="2000" b="1">
                <a:solidFill>
                  <a:srgbClr val="10A69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4" name="Text Placeholder 3">
            <a:extLst>
              <a:ext uri="{FF2B5EF4-FFF2-40B4-BE49-F238E27FC236}">
                <a16:creationId xmlns:a16="http://schemas.microsoft.com/office/drawing/2014/main" id="{833CD75E-4CF0-434E-9CB2-71B06A070595}"/>
              </a:ext>
            </a:extLst>
          </p:cNvPr>
          <p:cNvSpPr>
            <a:spLocks noGrp="1"/>
          </p:cNvSpPr>
          <p:nvPr>
            <p:ph type="body" sz="quarter" idx="18" hasCustomPrompt="1"/>
          </p:nvPr>
        </p:nvSpPr>
        <p:spPr>
          <a:xfrm>
            <a:off x="457650" y="4305300"/>
            <a:ext cx="2552700" cy="1371600"/>
          </a:xfrm>
          <a:prstGeom prst="rect">
            <a:avLst/>
          </a:prstGeom>
        </p:spPr>
        <p:txBody>
          <a:bodyPr lIns="0" tIns="0" rIns="0" bIns="0"/>
          <a:lstStyle>
            <a:lvl1pPr marL="0" indent="0" algn="ctr">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17" name="Text Placeholder 2">
            <a:extLst>
              <a:ext uri="{FF2B5EF4-FFF2-40B4-BE49-F238E27FC236}">
                <a16:creationId xmlns:a16="http://schemas.microsoft.com/office/drawing/2014/main" id="{F41BD231-2CF9-FF4F-A3BE-80EB2011AE59}"/>
              </a:ext>
            </a:extLst>
          </p:cNvPr>
          <p:cNvSpPr>
            <a:spLocks noGrp="1"/>
          </p:cNvSpPr>
          <p:nvPr>
            <p:ph type="body" idx="19" hasCustomPrompt="1"/>
          </p:nvPr>
        </p:nvSpPr>
        <p:spPr>
          <a:xfrm>
            <a:off x="3351897" y="3911600"/>
            <a:ext cx="2553603" cy="276999"/>
          </a:xfrm>
          <a:prstGeom prst="rect">
            <a:avLst/>
          </a:prstGeom>
        </p:spPr>
        <p:txBody>
          <a:bodyPr lIns="0" tIns="0" rIns="0" bIns="0" anchor="t" anchorCtr="0">
            <a:spAutoFit/>
          </a:bodyPr>
          <a:lstStyle>
            <a:lvl1pPr marL="0" indent="0" algn="ctr">
              <a:buNone/>
              <a:defRPr sz="2000" b="1">
                <a:solidFill>
                  <a:srgbClr val="10A69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18" name="Text Placeholder 3">
            <a:extLst>
              <a:ext uri="{FF2B5EF4-FFF2-40B4-BE49-F238E27FC236}">
                <a16:creationId xmlns:a16="http://schemas.microsoft.com/office/drawing/2014/main" id="{0C70064C-910C-D54D-B1F8-24B96D1EA7EB}"/>
              </a:ext>
            </a:extLst>
          </p:cNvPr>
          <p:cNvSpPr>
            <a:spLocks noGrp="1"/>
          </p:cNvSpPr>
          <p:nvPr>
            <p:ph type="body" sz="quarter" idx="20" hasCustomPrompt="1"/>
          </p:nvPr>
        </p:nvSpPr>
        <p:spPr>
          <a:xfrm>
            <a:off x="3352348" y="4305300"/>
            <a:ext cx="2552700" cy="1371600"/>
          </a:xfrm>
          <a:prstGeom prst="rect">
            <a:avLst/>
          </a:prstGeom>
        </p:spPr>
        <p:txBody>
          <a:bodyPr lIns="0" tIns="0" rIns="0" bIns="0"/>
          <a:lstStyle>
            <a:lvl1pPr marL="0" indent="0" algn="ctr">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19" name="Text Placeholder 2">
            <a:extLst>
              <a:ext uri="{FF2B5EF4-FFF2-40B4-BE49-F238E27FC236}">
                <a16:creationId xmlns:a16="http://schemas.microsoft.com/office/drawing/2014/main" id="{1D935015-BDCC-D84B-ABC4-886AD30BDEF4}"/>
              </a:ext>
            </a:extLst>
          </p:cNvPr>
          <p:cNvSpPr>
            <a:spLocks noGrp="1"/>
          </p:cNvSpPr>
          <p:nvPr>
            <p:ph type="body" idx="21" hasCustomPrompt="1"/>
          </p:nvPr>
        </p:nvSpPr>
        <p:spPr>
          <a:xfrm>
            <a:off x="6286500" y="3911600"/>
            <a:ext cx="2553603" cy="276999"/>
          </a:xfrm>
          <a:prstGeom prst="rect">
            <a:avLst/>
          </a:prstGeom>
        </p:spPr>
        <p:txBody>
          <a:bodyPr lIns="0" tIns="0" rIns="0" bIns="0" anchor="t" anchorCtr="0">
            <a:spAutoFit/>
          </a:bodyPr>
          <a:lstStyle>
            <a:lvl1pPr marL="0" indent="0" algn="ctr">
              <a:buNone/>
              <a:defRPr sz="2000" b="1">
                <a:solidFill>
                  <a:srgbClr val="10A69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20" name="Text Placeholder 3">
            <a:extLst>
              <a:ext uri="{FF2B5EF4-FFF2-40B4-BE49-F238E27FC236}">
                <a16:creationId xmlns:a16="http://schemas.microsoft.com/office/drawing/2014/main" id="{EB14A276-18BF-B14A-AF63-86DBEE52E2E8}"/>
              </a:ext>
            </a:extLst>
          </p:cNvPr>
          <p:cNvSpPr>
            <a:spLocks noGrp="1"/>
          </p:cNvSpPr>
          <p:nvPr>
            <p:ph type="body" sz="quarter" idx="22" hasCustomPrompt="1"/>
          </p:nvPr>
        </p:nvSpPr>
        <p:spPr>
          <a:xfrm>
            <a:off x="6286951" y="4305300"/>
            <a:ext cx="2552700" cy="1371600"/>
          </a:xfrm>
          <a:prstGeom prst="rect">
            <a:avLst/>
          </a:prstGeom>
        </p:spPr>
        <p:txBody>
          <a:bodyPr lIns="0" tIns="0" rIns="0" bIns="0"/>
          <a:lstStyle>
            <a:lvl1pPr marL="0" indent="0" algn="ctr">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21" name="Text Placeholder 2">
            <a:extLst>
              <a:ext uri="{FF2B5EF4-FFF2-40B4-BE49-F238E27FC236}">
                <a16:creationId xmlns:a16="http://schemas.microsoft.com/office/drawing/2014/main" id="{17169DB9-F33A-B74F-8AB5-1180DA801A3A}"/>
              </a:ext>
            </a:extLst>
          </p:cNvPr>
          <p:cNvSpPr>
            <a:spLocks noGrp="1"/>
          </p:cNvSpPr>
          <p:nvPr>
            <p:ph type="body" idx="23" hasCustomPrompt="1"/>
          </p:nvPr>
        </p:nvSpPr>
        <p:spPr>
          <a:xfrm>
            <a:off x="9181197" y="3911600"/>
            <a:ext cx="2553603" cy="276999"/>
          </a:xfrm>
          <a:prstGeom prst="rect">
            <a:avLst/>
          </a:prstGeom>
        </p:spPr>
        <p:txBody>
          <a:bodyPr lIns="0" tIns="0" rIns="0" bIns="0" anchor="t" anchorCtr="0">
            <a:spAutoFit/>
          </a:bodyPr>
          <a:lstStyle>
            <a:lvl1pPr marL="0" indent="0" algn="ctr">
              <a:buNone/>
              <a:defRPr sz="2000" b="1">
                <a:solidFill>
                  <a:srgbClr val="10A69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22" name="Text Placeholder 3">
            <a:extLst>
              <a:ext uri="{FF2B5EF4-FFF2-40B4-BE49-F238E27FC236}">
                <a16:creationId xmlns:a16="http://schemas.microsoft.com/office/drawing/2014/main" id="{0CBE7B12-6447-C842-B955-8AB1DF90D6E7}"/>
              </a:ext>
            </a:extLst>
          </p:cNvPr>
          <p:cNvSpPr>
            <a:spLocks noGrp="1"/>
          </p:cNvSpPr>
          <p:nvPr>
            <p:ph type="body" sz="quarter" idx="24" hasCustomPrompt="1"/>
          </p:nvPr>
        </p:nvSpPr>
        <p:spPr>
          <a:xfrm>
            <a:off x="9181198" y="4305300"/>
            <a:ext cx="2552700" cy="1371600"/>
          </a:xfrm>
          <a:prstGeom prst="rect">
            <a:avLst/>
          </a:prstGeom>
        </p:spPr>
        <p:txBody>
          <a:bodyPr lIns="0" tIns="0" rIns="0" bIns="0"/>
          <a:lstStyle>
            <a:lvl1pPr marL="0" indent="0" algn="ctr">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27" name="Rectangle 26">
            <a:extLst>
              <a:ext uri="{FF2B5EF4-FFF2-40B4-BE49-F238E27FC236}">
                <a16:creationId xmlns:a16="http://schemas.microsoft.com/office/drawing/2014/main" id="{363A6A17-BEE7-0345-9536-BE7A635BFE62}"/>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Slide Number Placeholder 6">
            <a:extLst>
              <a:ext uri="{FF2B5EF4-FFF2-40B4-BE49-F238E27FC236}">
                <a16:creationId xmlns:a16="http://schemas.microsoft.com/office/drawing/2014/main" id="{1A6313D4-7066-DF4C-9190-3718536B3A3B}"/>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9" name="Footer Placeholder 4">
            <a:extLst>
              <a:ext uri="{FF2B5EF4-FFF2-40B4-BE49-F238E27FC236}">
                <a16:creationId xmlns:a16="http://schemas.microsoft.com/office/drawing/2014/main" id="{7BAAF89E-45B7-CE43-9272-4FA4D824BFF3}"/>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30" name="Picture 29">
            <a:extLst>
              <a:ext uri="{FF2B5EF4-FFF2-40B4-BE49-F238E27FC236}">
                <a16:creationId xmlns:a16="http://schemas.microsoft.com/office/drawing/2014/main" id="{55D5AF2C-11EF-6944-B178-D6EEA587C4F9}"/>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23" name="Title 1">
            <a:extLst>
              <a:ext uri="{FF2B5EF4-FFF2-40B4-BE49-F238E27FC236}">
                <a16:creationId xmlns:a16="http://schemas.microsoft.com/office/drawing/2014/main" id="{024AB110-2AFB-F946-B2D5-E49C82681990}"/>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26" name="Picture 25">
            <a:extLst>
              <a:ext uri="{FF2B5EF4-FFF2-40B4-BE49-F238E27FC236}">
                <a16:creationId xmlns:a16="http://schemas.microsoft.com/office/drawing/2014/main" id="{02EF9C9C-C686-A645-AFF5-72E006C7B204}"/>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31" name="Picture Placeholder 2">
            <a:extLst>
              <a:ext uri="{FF2B5EF4-FFF2-40B4-BE49-F238E27FC236}">
                <a16:creationId xmlns:a16="http://schemas.microsoft.com/office/drawing/2014/main" id="{8968657E-A1C8-D84B-9F0B-7B41005BE27A}"/>
              </a:ext>
            </a:extLst>
          </p:cNvPr>
          <p:cNvSpPr>
            <a:spLocks noGrp="1" noChangeAspect="1"/>
          </p:cNvSpPr>
          <p:nvPr>
            <p:ph type="pic" sz="quarter" idx="14"/>
          </p:nvPr>
        </p:nvSpPr>
        <p:spPr>
          <a:xfrm>
            <a:off x="933900" y="2048689"/>
            <a:ext cx="1600200" cy="1600200"/>
          </a:xfrm>
          <a:prstGeom prst="rect">
            <a:avLst/>
          </a:prstGeom>
          <a:noFill/>
        </p:spPr>
        <p:txBody>
          <a:bodyPr/>
          <a:lstStyle>
            <a:lvl1pPr>
              <a:defRPr sz="1600"/>
            </a:lvl1pPr>
          </a:lstStyle>
          <a:p>
            <a:endParaRPr lang="en-US" dirty="0"/>
          </a:p>
        </p:txBody>
      </p:sp>
      <p:sp>
        <p:nvSpPr>
          <p:cNvPr id="32" name="Picture Placeholder 2">
            <a:extLst>
              <a:ext uri="{FF2B5EF4-FFF2-40B4-BE49-F238E27FC236}">
                <a16:creationId xmlns:a16="http://schemas.microsoft.com/office/drawing/2014/main" id="{56404372-FE85-3B44-9420-2EA914B1B21B}"/>
              </a:ext>
            </a:extLst>
          </p:cNvPr>
          <p:cNvSpPr>
            <a:spLocks noGrp="1" noChangeAspect="1"/>
          </p:cNvSpPr>
          <p:nvPr>
            <p:ph type="pic" sz="quarter" idx="15"/>
          </p:nvPr>
        </p:nvSpPr>
        <p:spPr>
          <a:xfrm>
            <a:off x="6763201" y="2048689"/>
            <a:ext cx="1600200" cy="1600200"/>
          </a:xfrm>
          <a:prstGeom prst="rect">
            <a:avLst/>
          </a:prstGeom>
          <a:noFill/>
        </p:spPr>
        <p:txBody>
          <a:bodyPr/>
          <a:lstStyle>
            <a:lvl1pPr>
              <a:defRPr sz="1600"/>
            </a:lvl1pPr>
          </a:lstStyle>
          <a:p>
            <a:endParaRPr lang="en-US" dirty="0"/>
          </a:p>
        </p:txBody>
      </p:sp>
      <p:sp>
        <p:nvSpPr>
          <p:cNvPr id="33" name="Picture Placeholder 2">
            <a:extLst>
              <a:ext uri="{FF2B5EF4-FFF2-40B4-BE49-F238E27FC236}">
                <a16:creationId xmlns:a16="http://schemas.microsoft.com/office/drawing/2014/main" id="{BDCE9B68-8DDE-E147-A6D0-AB27BAE8417F}"/>
              </a:ext>
            </a:extLst>
          </p:cNvPr>
          <p:cNvSpPr>
            <a:spLocks noGrp="1" noChangeAspect="1"/>
          </p:cNvSpPr>
          <p:nvPr>
            <p:ph type="pic" sz="quarter" idx="16"/>
          </p:nvPr>
        </p:nvSpPr>
        <p:spPr>
          <a:xfrm>
            <a:off x="3828598" y="2048689"/>
            <a:ext cx="1600200" cy="1600200"/>
          </a:xfrm>
          <a:prstGeom prst="rect">
            <a:avLst/>
          </a:prstGeom>
          <a:noFill/>
        </p:spPr>
        <p:txBody>
          <a:bodyPr/>
          <a:lstStyle>
            <a:lvl1pPr>
              <a:defRPr sz="1600"/>
            </a:lvl1pPr>
          </a:lstStyle>
          <a:p>
            <a:endParaRPr lang="en-US" dirty="0"/>
          </a:p>
        </p:txBody>
      </p:sp>
      <p:sp>
        <p:nvSpPr>
          <p:cNvPr id="34" name="Picture Placeholder 2">
            <a:extLst>
              <a:ext uri="{FF2B5EF4-FFF2-40B4-BE49-F238E27FC236}">
                <a16:creationId xmlns:a16="http://schemas.microsoft.com/office/drawing/2014/main" id="{70E719D2-D9A6-4F48-BE62-F7FFEA6D0C0A}"/>
              </a:ext>
            </a:extLst>
          </p:cNvPr>
          <p:cNvSpPr>
            <a:spLocks noGrp="1" noChangeAspect="1"/>
          </p:cNvSpPr>
          <p:nvPr>
            <p:ph type="pic" sz="quarter" idx="17"/>
          </p:nvPr>
        </p:nvSpPr>
        <p:spPr>
          <a:xfrm>
            <a:off x="9657898" y="2048689"/>
            <a:ext cx="1600200" cy="1600200"/>
          </a:xfrm>
          <a:prstGeom prst="rect">
            <a:avLst/>
          </a:prstGeom>
          <a:noFill/>
        </p:spPr>
        <p:txBody>
          <a:bodyPr/>
          <a:lstStyle>
            <a:lvl1pPr>
              <a:defRPr sz="1600"/>
            </a:lvl1pPr>
          </a:lstStyle>
          <a:p>
            <a:endParaRPr lang="en-US" dirty="0"/>
          </a:p>
        </p:txBody>
      </p:sp>
    </p:spTree>
    <p:extLst>
      <p:ext uri="{BB962C8B-B14F-4D97-AF65-F5344CB8AC3E}">
        <p14:creationId xmlns:p14="http://schemas.microsoft.com/office/powerpoint/2010/main" val="4174700908"/>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95C4DA-9C52-1F4C-A7EA-6BDEBB93E13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8CF1672-2FEE-AB49-B163-68C5DCCA3DE8}"/>
              </a:ext>
            </a:extLst>
          </p:cNvPr>
          <p:cNvSpPr>
            <a:spLocks noGrp="1"/>
          </p:cNvSpPr>
          <p:nvPr>
            <p:ph type="title" hasCustomPrompt="1"/>
          </p:nvPr>
        </p:nvSpPr>
        <p:spPr>
          <a:xfrm>
            <a:off x="1426464" y="2528266"/>
            <a:ext cx="9336024" cy="914214"/>
          </a:xfrm>
          <a:prstGeom prst="rect">
            <a:avLst/>
          </a:prstGeom>
        </p:spPr>
        <p:txBody>
          <a:bodyPr lIns="0" tIns="0" rIns="0" bIns="0" anchor="b" anchorCtr="0">
            <a:normAutofit/>
          </a:bodyPr>
          <a:lstStyle>
            <a:lvl1pPr algn="ctr">
              <a:defRPr sz="5000" b="1" i="0" cap="all" baseline="0">
                <a:latin typeface="Montserrat" pitchFamily="2" charset="77"/>
                <a:ea typeface="Roboto Slab" pitchFamily="2" charset="0"/>
              </a:defRPr>
            </a:lvl1pPr>
          </a:lstStyle>
          <a:p>
            <a:r>
              <a:rPr lang="en-US" dirty="0"/>
              <a:t>Section Title Here</a:t>
            </a:r>
          </a:p>
        </p:txBody>
      </p:sp>
      <p:sp>
        <p:nvSpPr>
          <p:cNvPr id="3" name="Text Placeholder 2">
            <a:extLst>
              <a:ext uri="{FF2B5EF4-FFF2-40B4-BE49-F238E27FC236}">
                <a16:creationId xmlns:a16="http://schemas.microsoft.com/office/drawing/2014/main" id="{FCA3A0C1-EA0F-5E44-835E-84FDC5B5B170}"/>
              </a:ext>
            </a:extLst>
          </p:cNvPr>
          <p:cNvSpPr>
            <a:spLocks noGrp="1"/>
          </p:cNvSpPr>
          <p:nvPr>
            <p:ph type="body" idx="1" hasCustomPrompt="1"/>
          </p:nvPr>
        </p:nvSpPr>
        <p:spPr>
          <a:xfrm>
            <a:off x="1409700" y="4103066"/>
            <a:ext cx="9334500" cy="1422400"/>
          </a:xfrm>
          <a:prstGeom prst="rect">
            <a:avLst/>
          </a:prstGeom>
        </p:spPr>
        <p:txBody>
          <a:bodyPr lIns="0" tIns="0" rIns="0" bIns="0"/>
          <a:lstStyle>
            <a:lvl1pPr marL="0" indent="0" algn="ctr">
              <a:buNone/>
              <a:defRPr sz="2000" b="1">
                <a:solidFill>
                  <a:schemeClr val="accent2"/>
                </a:solidFill>
                <a:latin typeface="Montserrat" pitchFamily="2" charset="77"/>
                <a:ea typeface="Roboto Slab"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 text</a:t>
            </a:r>
          </a:p>
        </p:txBody>
      </p:sp>
      <p:sp>
        <p:nvSpPr>
          <p:cNvPr id="11" name="Slide Number Placeholder 6">
            <a:extLst>
              <a:ext uri="{FF2B5EF4-FFF2-40B4-BE49-F238E27FC236}">
                <a16:creationId xmlns:a16="http://schemas.microsoft.com/office/drawing/2014/main" id="{0FEBB7A6-D6A9-2E4E-BDDD-A6FD8EF915D4}"/>
              </a:ext>
            </a:extLst>
          </p:cNvPr>
          <p:cNvSpPr>
            <a:spLocks noGrp="1"/>
          </p:cNvSpPr>
          <p:nvPr>
            <p:ph type="sldNum" sz="quarter" idx="12"/>
          </p:nvPr>
        </p:nvSpPr>
        <p:spPr>
          <a:xfrm>
            <a:off x="10515600" y="6592824"/>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2" name="Footer Placeholder 4">
            <a:extLst>
              <a:ext uri="{FF2B5EF4-FFF2-40B4-BE49-F238E27FC236}">
                <a16:creationId xmlns:a16="http://schemas.microsoft.com/office/drawing/2014/main" id="{94F37620-54C4-2248-ABBA-A4A6BDE4D7F9}"/>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6" name="Picture 15">
            <a:extLst>
              <a:ext uri="{FF2B5EF4-FFF2-40B4-BE49-F238E27FC236}">
                <a16:creationId xmlns:a16="http://schemas.microsoft.com/office/drawing/2014/main" id="{A68E1840-4FD2-594A-B6A2-F7520814F21C}"/>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9" name="Text Placeholder 4">
            <a:extLst>
              <a:ext uri="{FF2B5EF4-FFF2-40B4-BE49-F238E27FC236}">
                <a16:creationId xmlns:a16="http://schemas.microsoft.com/office/drawing/2014/main" id="{957CFAB2-595C-4041-8703-7697451CB6ED}"/>
              </a:ext>
            </a:extLst>
          </p:cNvPr>
          <p:cNvSpPr>
            <a:spLocks noGrp="1"/>
          </p:cNvSpPr>
          <p:nvPr>
            <p:ph type="body" sz="quarter" idx="11" hasCustomPrompt="1"/>
          </p:nvPr>
        </p:nvSpPr>
        <p:spPr>
          <a:xfrm>
            <a:off x="1409700" y="3607766"/>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
        <p:nvSpPr>
          <p:cNvPr id="15" name="Picture Placeholder 2">
            <a:extLst>
              <a:ext uri="{FF2B5EF4-FFF2-40B4-BE49-F238E27FC236}">
                <a16:creationId xmlns:a16="http://schemas.microsoft.com/office/drawing/2014/main" id="{A1B381E6-8B78-7449-A85C-E521DA907155}"/>
              </a:ext>
            </a:extLst>
          </p:cNvPr>
          <p:cNvSpPr>
            <a:spLocks noGrp="1"/>
          </p:cNvSpPr>
          <p:nvPr>
            <p:ph type="pic" sz="quarter" idx="16"/>
          </p:nvPr>
        </p:nvSpPr>
        <p:spPr>
          <a:xfrm>
            <a:off x="5276850" y="685800"/>
            <a:ext cx="1600200" cy="1600200"/>
          </a:xfrm>
          <a:prstGeom prst="rect">
            <a:avLst/>
          </a:prstGeom>
          <a:noFill/>
        </p:spPr>
        <p:txBody>
          <a:bodyPr/>
          <a:lstStyle>
            <a:lvl1pPr>
              <a:defRPr sz="1600"/>
            </a:lvl1pPr>
          </a:lstStyle>
          <a:p>
            <a:r>
              <a:rPr lang="en-US"/>
              <a:t>Click icon to add picture</a:t>
            </a:r>
            <a:endParaRPr lang="en-US" dirty="0"/>
          </a:p>
        </p:txBody>
      </p:sp>
    </p:spTree>
    <p:extLst>
      <p:ext uri="{BB962C8B-B14F-4D97-AF65-F5344CB8AC3E}">
        <p14:creationId xmlns:p14="http://schemas.microsoft.com/office/powerpoint/2010/main" val="2921633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9A93-70A5-2040-B0F3-3BC314C738E8}"/>
              </a:ext>
            </a:extLst>
          </p:cNvPr>
          <p:cNvSpPr>
            <a:spLocks noGrp="1"/>
          </p:cNvSpPr>
          <p:nvPr>
            <p:ph type="title"/>
          </p:nvPr>
        </p:nvSpPr>
        <p:spPr>
          <a:xfrm>
            <a:off x="1409700" y="457200"/>
            <a:ext cx="3543300" cy="1600200"/>
          </a:xfrm>
          <a:prstGeom prst="rect">
            <a:avLst/>
          </a:prstGeom>
        </p:spPr>
        <p:txBody>
          <a:bodyPr lIns="0" tIns="0" rIns="0" bIns="0" anchor="t" anchorCtr="0"/>
          <a:lstStyle>
            <a:lvl1pPr>
              <a:defRPr sz="4000" cap="all" baseline="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1F0D3FA5-4FB9-CA4B-80C1-70E2383ABC74}"/>
              </a:ext>
            </a:extLst>
          </p:cNvPr>
          <p:cNvSpPr>
            <a:spLocks noGrp="1"/>
          </p:cNvSpPr>
          <p:nvPr>
            <p:ph type="body" sz="half" idx="2"/>
          </p:nvPr>
        </p:nvSpPr>
        <p:spPr>
          <a:xfrm>
            <a:off x="1409700" y="2810435"/>
            <a:ext cx="3543300" cy="3095064"/>
          </a:xfrm>
          <a:prstGeom prst="rect">
            <a:avLst/>
          </a:prstGeom>
        </p:spPr>
        <p:txBody>
          <a:bodyPr lIns="0" tIns="0" rIns="0" bIns="0"/>
          <a:lstStyle>
            <a:lvl1pPr marL="0" indent="0">
              <a:buNone/>
              <a:defRPr sz="2000" b="1">
                <a:solidFill>
                  <a:srgbClr val="10A692"/>
                </a:solidFill>
                <a:latin typeface="Montserrat" pitchFamily="2" charset="77"/>
                <a:ea typeface="Roboto Slab"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2" name="Content Placeholder 3">
            <a:extLst>
              <a:ext uri="{FF2B5EF4-FFF2-40B4-BE49-F238E27FC236}">
                <a16:creationId xmlns:a16="http://schemas.microsoft.com/office/drawing/2014/main" id="{E8D33FE3-E5D6-8943-AC8A-D75992477211}"/>
              </a:ext>
            </a:extLst>
          </p:cNvPr>
          <p:cNvSpPr>
            <a:spLocks noGrp="1"/>
          </p:cNvSpPr>
          <p:nvPr>
            <p:ph sz="half" idx="13"/>
          </p:nvPr>
        </p:nvSpPr>
        <p:spPr>
          <a:xfrm>
            <a:off x="5295900" y="457200"/>
            <a:ext cx="5448300" cy="5448300"/>
          </a:xfrm>
          <a:prstGeom prst="rect">
            <a:avLst/>
          </a:prstGeom>
        </p:spPr>
        <p:txBody>
          <a:bodyPr lIns="0" tIns="0" rIns="0" bIns="0"/>
          <a:lstStyle>
            <a:lvl1pPr>
              <a:buClr>
                <a:srgbClr val="10A692"/>
              </a:buClr>
              <a:defRPr sz="1600" b="0" i="0">
                <a:solidFill>
                  <a:schemeClr val="bg1"/>
                </a:solidFill>
              </a:defRPr>
            </a:lvl1pPr>
            <a:lvl2pPr marL="685800" indent="-228600">
              <a:buClr>
                <a:srgbClr val="10A692"/>
              </a:buClr>
              <a:buFont typeface="Arial" panose="020B0604020202020204" pitchFamily="34" charset="0"/>
              <a:buChar char="•"/>
              <a:defRPr sz="1600" b="0" i="0">
                <a:solidFill>
                  <a:schemeClr val="bg1"/>
                </a:solidFill>
              </a:defRPr>
            </a:lvl2pPr>
            <a:lvl3pPr>
              <a:buClr>
                <a:srgbClr val="10A692"/>
              </a:buClr>
              <a:defRPr sz="1600" b="0" i="0">
                <a:solidFill>
                  <a:schemeClr val="bg1"/>
                </a:solidFill>
              </a:defRPr>
            </a:lvl3pPr>
            <a:lvl4pPr>
              <a:buClr>
                <a:srgbClr val="10A692"/>
              </a:buClr>
              <a:defRPr sz="1600" b="0" i="0">
                <a:solidFill>
                  <a:schemeClr val="bg1"/>
                </a:solidFill>
              </a:defRPr>
            </a:lvl4pPr>
            <a:lvl5pPr>
              <a:buClr>
                <a:srgbClr val="10A692"/>
              </a:buClr>
              <a:defRPr sz="1600" b="0"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a:extLst>
              <a:ext uri="{FF2B5EF4-FFF2-40B4-BE49-F238E27FC236}">
                <a16:creationId xmlns:a16="http://schemas.microsoft.com/office/drawing/2014/main" id="{ED799C3F-4EB0-A845-A68F-AEB95C5EE1A8}"/>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lide Number Placeholder 6">
            <a:extLst>
              <a:ext uri="{FF2B5EF4-FFF2-40B4-BE49-F238E27FC236}">
                <a16:creationId xmlns:a16="http://schemas.microsoft.com/office/drawing/2014/main" id="{F74DFB94-9EA4-174B-A48B-72A7638ED55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9" name="Footer Placeholder 4">
            <a:extLst>
              <a:ext uri="{FF2B5EF4-FFF2-40B4-BE49-F238E27FC236}">
                <a16:creationId xmlns:a16="http://schemas.microsoft.com/office/drawing/2014/main" id="{F05C0183-6E3D-E748-878B-50D833284029}"/>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0" name="Picture 19">
            <a:extLst>
              <a:ext uri="{FF2B5EF4-FFF2-40B4-BE49-F238E27FC236}">
                <a16:creationId xmlns:a16="http://schemas.microsoft.com/office/drawing/2014/main" id="{B6872C28-7A07-1E4C-BEDB-B7E792CE4C66}"/>
              </a:ext>
            </a:extLst>
          </p:cNvPr>
          <p:cNvPicPr>
            <a:picLocks noChangeAspect="1"/>
          </p:cNvPicPr>
          <p:nvPr userDrawn="1"/>
        </p:nvPicPr>
        <p:blipFill>
          <a:blip r:embed="rId2"/>
          <a:stretch>
            <a:fillRect/>
          </a:stretch>
        </p:blipFill>
        <p:spPr>
          <a:xfrm>
            <a:off x="226854" y="6470117"/>
            <a:ext cx="1488112" cy="318565"/>
          </a:xfrm>
          <a:prstGeom prst="rect">
            <a:avLst/>
          </a:prstGeom>
        </p:spPr>
      </p:pic>
      <p:pic>
        <p:nvPicPr>
          <p:cNvPr id="13" name="Picture 12">
            <a:extLst>
              <a:ext uri="{FF2B5EF4-FFF2-40B4-BE49-F238E27FC236}">
                <a16:creationId xmlns:a16="http://schemas.microsoft.com/office/drawing/2014/main" id="{A2492170-C049-CB45-8B1F-E01D8E48BF33}"/>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2677359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E07619-1BFA-6C47-99A3-8B8699340524}"/>
              </a:ext>
            </a:extLst>
          </p:cNvPr>
          <p:cNvSpPr>
            <a:spLocks noGrp="1"/>
          </p:cNvSpPr>
          <p:nvPr>
            <p:ph type="pic" idx="1"/>
          </p:nvPr>
        </p:nvSpPr>
        <p:spPr>
          <a:xfrm>
            <a:off x="5295900" y="457200"/>
            <a:ext cx="6438900" cy="5448299"/>
          </a:xfrm>
          <a:prstGeom prst="rect">
            <a:avLst/>
          </a:prstGeom>
          <a:solidFill>
            <a:schemeClr val="tx2">
              <a:lumMod val="20000"/>
              <a:lumOff val="80000"/>
            </a:schemeClr>
          </a:solidFill>
        </p:spPr>
        <p:txBody>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itle 1">
            <a:extLst>
              <a:ext uri="{FF2B5EF4-FFF2-40B4-BE49-F238E27FC236}">
                <a16:creationId xmlns:a16="http://schemas.microsoft.com/office/drawing/2014/main" id="{76561B3C-D15C-194E-BAC7-9FD9F70CDDA8}"/>
              </a:ext>
            </a:extLst>
          </p:cNvPr>
          <p:cNvSpPr>
            <a:spLocks noGrp="1"/>
          </p:cNvSpPr>
          <p:nvPr>
            <p:ph type="title"/>
          </p:nvPr>
        </p:nvSpPr>
        <p:spPr>
          <a:xfrm>
            <a:off x="1409700" y="457200"/>
            <a:ext cx="3543300" cy="1600200"/>
          </a:xfrm>
          <a:prstGeom prst="rect">
            <a:avLst/>
          </a:prstGeom>
        </p:spPr>
        <p:txBody>
          <a:bodyPr lIns="0" tIns="0" rIns="0" bIns="0" anchor="t" anchorCtr="0"/>
          <a:lstStyle>
            <a:lvl1pPr>
              <a:defRPr sz="4000" cap="all" baseline="0">
                <a:solidFill>
                  <a:schemeClr val="bg1"/>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192E5DA1-EBA7-124E-8813-0D16768F17EE}"/>
              </a:ext>
            </a:extLst>
          </p:cNvPr>
          <p:cNvSpPr>
            <a:spLocks noGrp="1"/>
          </p:cNvSpPr>
          <p:nvPr>
            <p:ph type="body" sz="half" idx="2"/>
          </p:nvPr>
        </p:nvSpPr>
        <p:spPr>
          <a:xfrm>
            <a:off x="1409700" y="2810435"/>
            <a:ext cx="3543300" cy="3095064"/>
          </a:xfrm>
          <a:prstGeom prst="rect">
            <a:avLst/>
          </a:prstGeom>
        </p:spPr>
        <p:txBody>
          <a:bodyPr lIns="0" tIns="0" rIns="0" bIns="0"/>
          <a:lstStyle>
            <a:lvl1pPr marL="0" indent="0">
              <a:buNone/>
              <a:defRPr sz="2000" b="1">
                <a:solidFill>
                  <a:srgbClr val="10A692"/>
                </a:solidFill>
                <a:latin typeface="Montserrat" pitchFamily="2" charset="77"/>
                <a:ea typeface="Roboto Slab"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8" name="Rectangle 17">
            <a:extLst>
              <a:ext uri="{FF2B5EF4-FFF2-40B4-BE49-F238E27FC236}">
                <a16:creationId xmlns:a16="http://schemas.microsoft.com/office/drawing/2014/main" id="{DFCEBBF1-574F-084E-9BA3-89CEEA42538E}"/>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lide Number Placeholder 6">
            <a:extLst>
              <a:ext uri="{FF2B5EF4-FFF2-40B4-BE49-F238E27FC236}">
                <a16:creationId xmlns:a16="http://schemas.microsoft.com/office/drawing/2014/main" id="{A2CD7039-9EE2-CD4F-BABA-7E31040840D0}"/>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387A3D3B-F3A4-CE4D-B154-62D779F7A0C6}"/>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4E9520ED-4674-1340-BE66-1888AD097B5E}"/>
              </a:ext>
            </a:extLst>
          </p:cNvPr>
          <p:cNvPicPr>
            <a:picLocks noChangeAspect="1"/>
          </p:cNvPicPr>
          <p:nvPr userDrawn="1"/>
        </p:nvPicPr>
        <p:blipFill>
          <a:blip r:embed="rId2"/>
          <a:stretch>
            <a:fillRect/>
          </a:stretch>
        </p:blipFill>
        <p:spPr>
          <a:xfrm>
            <a:off x="226854" y="6470117"/>
            <a:ext cx="1488112" cy="318565"/>
          </a:xfrm>
          <a:prstGeom prst="rect">
            <a:avLst/>
          </a:prstGeom>
        </p:spPr>
      </p:pic>
      <p:pic>
        <p:nvPicPr>
          <p:cNvPr id="14" name="Picture 13">
            <a:extLst>
              <a:ext uri="{FF2B5EF4-FFF2-40B4-BE49-F238E27FC236}">
                <a16:creationId xmlns:a16="http://schemas.microsoft.com/office/drawing/2014/main" id="{842BC3D2-D51A-0241-8430-7B6F6836475C}"/>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13750997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1672-2FEE-AB49-B163-68C5DCCA3DE8}"/>
              </a:ext>
            </a:extLst>
          </p:cNvPr>
          <p:cNvSpPr>
            <a:spLocks noGrp="1"/>
          </p:cNvSpPr>
          <p:nvPr>
            <p:ph type="title" hasCustomPrompt="1"/>
          </p:nvPr>
        </p:nvSpPr>
        <p:spPr>
          <a:xfrm>
            <a:off x="1409700" y="1143000"/>
            <a:ext cx="9336024" cy="3657600"/>
          </a:xfrm>
          <a:prstGeom prst="rect">
            <a:avLst/>
          </a:prstGeom>
        </p:spPr>
        <p:txBody>
          <a:bodyPr lIns="0" tIns="0" rIns="0" bIns="0" anchor="ctr" anchorCtr="0">
            <a:normAutofit/>
          </a:bodyPr>
          <a:lstStyle>
            <a:lvl1pPr algn="ctr">
              <a:lnSpc>
                <a:spcPct val="125000"/>
              </a:lnSpc>
              <a:defRPr sz="2400" b="0" cap="none" baseline="0">
                <a:solidFill>
                  <a:schemeClr val="bg1"/>
                </a:solidFill>
                <a:latin typeface="Roboto Slab" pitchFamily="2" charset="0"/>
                <a:ea typeface="Roboto Slab" pitchFamily="2" charset="0"/>
              </a:defRPr>
            </a:lvl1pPr>
          </a:lstStyle>
          <a:p>
            <a:r>
              <a:rPr lang="en-US" dirty="0"/>
              <a:t>Click to edit the quote.</a:t>
            </a:r>
          </a:p>
        </p:txBody>
      </p:sp>
      <p:sp>
        <p:nvSpPr>
          <p:cNvPr id="3" name="Text Placeholder 2">
            <a:extLst>
              <a:ext uri="{FF2B5EF4-FFF2-40B4-BE49-F238E27FC236}">
                <a16:creationId xmlns:a16="http://schemas.microsoft.com/office/drawing/2014/main" id="{FCA3A0C1-EA0F-5E44-835E-84FDC5B5B170}"/>
              </a:ext>
            </a:extLst>
          </p:cNvPr>
          <p:cNvSpPr>
            <a:spLocks noGrp="1"/>
          </p:cNvSpPr>
          <p:nvPr>
            <p:ph type="body" idx="1" hasCustomPrompt="1"/>
          </p:nvPr>
        </p:nvSpPr>
        <p:spPr>
          <a:xfrm>
            <a:off x="1408176" y="5257800"/>
            <a:ext cx="9336024" cy="276999"/>
          </a:xfrm>
          <a:prstGeom prst="rect">
            <a:avLst/>
          </a:prstGeom>
        </p:spPr>
        <p:txBody>
          <a:bodyPr lIns="0" tIns="0" rIns="0" bIns="0" anchor="b" anchorCtr="0">
            <a:spAutoFit/>
          </a:bodyPr>
          <a:lstStyle>
            <a:lvl1pPr marL="0" indent="0" algn="ctr">
              <a:buNone/>
              <a:defRPr sz="2000" b="1">
                <a:solidFill>
                  <a:srgbClr val="10A692"/>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6" name="Text Placeholder 2">
            <a:extLst>
              <a:ext uri="{FF2B5EF4-FFF2-40B4-BE49-F238E27FC236}">
                <a16:creationId xmlns:a16="http://schemas.microsoft.com/office/drawing/2014/main" id="{7705C9E5-34D9-8F46-A8D2-5CEC4AB08823}"/>
              </a:ext>
            </a:extLst>
          </p:cNvPr>
          <p:cNvSpPr>
            <a:spLocks noGrp="1"/>
          </p:cNvSpPr>
          <p:nvPr>
            <p:ph type="body" idx="10" hasCustomPrompt="1"/>
          </p:nvPr>
        </p:nvSpPr>
        <p:spPr>
          <a:xfrm>
            <a:off x="1408176" y="5669280"/>
            <a:ext cx="9336024" cy="221599"/>
          </a:xfrm>
          <a:prstGeom prst="rect">
            <a:avLst/>
          </a:prstGeom>
        </p:spPr>
        <p:txBody>
          <a:bodyPr lIns="0" tIns="0" rIns="0" bIns="0" anchor="t" anchorCtr="0">
            <a:spAutoFit/>
          </a:bodyPr>
          <a:lstStyle>
            <a:lvl1pPr marL="0" indent="0" algn="ctr">
              <a:buNone/>
              <a:defRPr sz="1600" i="0">
                <a:solidFill>
                  <a:schemeClr val="bg1"/>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Company or Position Description</a:t>
            </a:r>
          </a:p>
        </p:txBody>
      </p:sp>
      <p:sp>
        <p:nvSpPr>
          <p:cNvPr id="10" name="Freeform 245">
            <a:extLst>
              <a:ext uri="{FF2B5EF4-FFF2-40B4-BE49-F238E27FC236}">
                <a16:creationId xmlns:a16="http://schemas.microsoft.com/office/drawing/2014/main" id="{A5D52EF9-A192-E843-9D71-F27A7C1025BC}"/>
              </a:ext>
            </a:extLst>
          </p:cNvPr>
          <p:cNvSpPr>
            <a:spLocks noChangeAspect="1" noEditPoints="1"/>
          </p:cNvSpPr>
          <p:nvPr userDrawn="1"/>
        </p:nvSpPr>
        <p:spPr bwMode="auto">
          <a:xfrm>
            <a:off x="5849112" y="683177"/>
            <a:ext cx="457200" cy="414103"/>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chemeClr val="accent2"/>
              </a:solidFill>
            </a:endParaRPr>
          </a:p>
        </p:txBody>
      </p:sp>
      <p:sp>
        <p:nvSpPr>
          <p:cNvPr id="19" name="Rectangle 18">
            <a:extLst>
              <a:ext uri="{FF2B5EF4-FFF2-40B4-BE49-F238E27FC236}">
                <a16:creationId xmlns:a16="http://schemas.microsoft.com/office/drawing/2014/main" id="{90138AEC-FDE2-1143-B887-9CB1109A6EC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6">
            <a:extLst>
              <a:ext uri="{FF2B5EF4-FFF2-40B4-BE49-F238E27FC236}">
                <a16:creationId xmlns:a16="http://schemas.microsoft.com/office/drawing/2014/main" id="{0D020D2C-6B1B-2347-A7E9-14B819D83E7E}"/>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1" name="Footer Placeholder 4">
            <a:extLst>
              <a:ext uri="{FF2B5EF4-FFF2-40B4-BE49-F238E27FC236}">
                <a16:creationId xmlns:a16="http://schemas.microsoft.com/office/drawing/2014/main" id="{A5D27D68-3814-C747-BFA2-4A77834485E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2" name="Picture 21">
            <a:extLst>
              <a:ext uri="{FF2B5EF4-FFF2-40B4-BE49-F238E27FC236}">
                <a16:creationId xmlns:a16="http://schemas.microsoft.com/office/drawing/2014/main" id="{B8CB7111-F9C8-9D40-B18B-963B0BC14040}"/>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2" name="Text Placeholder 4">
            <a:extLst>
              <a:ext uri="{FF2B5EF4-FFF2-40B4-BE49-F238E27FC236}">
                <a16:creationId xmlns:a16="http://schemas.microsoft.com/office/drawing/2014/main" id="{345B5174-EB15-7649-B23B-10678688E0F9}"/>
              </a:ext>
            </a:extLst>
          </p:cNvPr>
          <p:cNvSpPr>
            <a:spLocks noGrp="1"/>
          </p:cNvSpPr>
          <p:nvPr>
            <p:ph type="body" sz="quarter" idx="11" hasCustomPrompt="1"/>
          </p:nvPr>
        </p:nvSpPr>
        <p:spPr>
          <a:xfrm>
            <a:off x="1409700" y="4877914"/>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19708872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1672-2FEE-AB49-B163-68C5DCCA3DE8}"/>
              </a:ext>
            </a:extLst>
          </p:cNvPr>
          <p:cNvSpPr>
            <a:spLocks noGrp="1"/>
          </p:cNvSpPr>
          <p:nvPr>
            <p:ph type="title" hasCustomPrompt="1"/>
          </p:nvPr>
        </p:nvSpPr>
        <p:spPr>
          <a:xfrm>
            <a:off x="1409700" y="1548678"/>
            <a:ext cx="9334500" cy="553998"/>
          </a:xfrm>
          <a:prstGeom prst="rect">
            <a:avLst/>
          </a:prstGeom>
          <a:ln>
            <a:noFill/>
          </a:ln>
        </p:spPr>
        <p:txBody>
          <a:bodyPr lIns="0" tIns="0" rIns="0" bIns="0" anchor="t" anchorCtr="0">
            <a:spAutoFit/>
          </a:bodyPr>
          <a:lstStyle>
            <a:lvl1pPr algn="ctr">
              <a:defRPr lang="en-US" sz="4000" b="1" i="0" cap="all" baseline="0" smtClean="0">
                <a:solidFill>
                  <a:schemeClr val="bg1"/>
                </a:solidFill>
                <a:effectLst/>
                <a:latin typeface="Montserrat" pitchFamily="2" charset="77"/>
                <a:ea typeface="Roboto" panose="02000000000000000000" pitchFamily="2" charset="0"/>
              </a:defRPr>
            </a:lvl1pPr>
          </a:lstStyle>
          <a:p>
            <a:r>
              <a:rPr lang="en-US" dirty="0"/>
              <a:t>Definition Word Here</a:t>
            </a:r>
          </a:p>
        </p:txBody>
      </p:sp>
      <p:sp>
        <p:nvSpPr>
          <p:cNvPr id="3" name="Text Placeholder 2">
            <a:extLst>
              <a:ext uri="{FF2B5EF4-FFF2-40B4-BE49-F238E27FC236}">
                <a16:creationId xmlns:a16="http://schemas.microsoft.com/office/drawing/2014/main" id="{FCA3A0C1-EA0F-5E44-835E-84FDC5B5B170}"/>
              </a:ext>
            </a:extLst>
          </p:cNvPr>
          <p:cNvSpPr>
            <a:spLocks noGrp="1"/>
          </p:cNvSpPr>
          <p:nvPr>
            <p:ph type="body" idx="1" hasCustomPrompt="1"/>
          </p:nvPr>
        </p:nvSpPr>
        <p:spPr>
          <a:xfrm>
            <a:off x="1408176" y="2208651"/>
            <a:ext cx="9336024" cy="276999"/>
          </a:xfrm>
          <a:prstGeom prst="rect">
            <a:avLst/>
          </a:prstGeom>
        </p:spPr>
        <p:txBody>
          <a:bodyPr lIns="0" tIns="0" rIns="0" bIns="0" anchor="t" anchorCtr="0">
            <a:spAutoFit/>
          </a:bodyPr>
          <a:lstStyle>
            <a:lvl1pPr marL="0" indent="0" algn="ctr">
              <a:buNone/>
              <a:defRPr sz="2000">
                <a:solidFill>
                  <a:schemeClr val="bg1"/>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[Pro none see a </a:t>
            </a:r>
            <a:r>
              <a:rPr lang="en-US" dirty="0" err="1"/>
              <a:t>tion</a:t>
            </a:r>
            <a:r>
              <a:rPr lang="en-US" dirty="0"/>
              <a:t>] [Guy duh]</a:t>
            </a:r>
          </a:p>
        </p:txBody>
      </p:sp>
      <p:sp>
        <p:nvSpPr>
          <p:cNvPr id="14" name="Text Placeholder 2">
            <a:extLst>
              <a:ext uri="{FF2B5EF4-FFF2-40B4-BE49-F238E27FC236}">
                <a16:creationId xmlns:a16="http://schemas.microsoft.com/office/drawing/2014/main" id="{1294F544-D864-AD48-BBAE-6228537AB98E}"/>
              </a:ext>
            </a:extLst>
          </p:cNvPr>
          <p:cNvSpPr>
            <a:spLocks noGrp="1"/>
          </p:cNvSpPr>
          <p:nvPr>
            <p:ph type="body" idx="13" hasCustomPrompt="1"/>
          </p:nvPr>
        </p:nvSpPr>
        <p:spPr>
          <a:xfrm>
            <a:off x="1408176" y="3059917"/>
            <a:ext cx="9336024" cy="2845583"/>
          </a:xfrm>
          <a:prstGeom prst="rect">
            <a:avLst/>
          </a:prstGeom>
        </p:spPr>
        <p:txBody>
          <a:bodyPr lIns="0" tIns="0" rIns="0" bIns="0" anchor="t" anchorCtr="0">
            <a:normAutofit/>
          </a:bodyPr>
          <a:lstStyle>
            <a:lvl1pPr marL="0" indent="0" algn="ctr">
              <a:lnSpc>
                <a:spcPct val="125000"/>
              </a:lnSpc>
              <a:buNone/>
              <a:defRPr sz="2400" b="0" i="0" baseline="0">
                <a:solidFill>
                  <a:schemeClr val="bg1"/>
                </a:solidFill>
                <a:latin typeface="Roboto Slab" pitchFamily="2" charset="0"/>
                <a:ea typeface="Roboto Slab"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Definition here.</a:t>
            </a:r>
          </a:p>
        </p:txBody>
      </p:sp>
      <p:sp>
        <p:nvSpPr>
          <p:cNvPr id="5" name="Text Placeholder 4">
            <a:extLst>
              <a:ext uri="{FF2B5EF4-FFF2-40B4-BE49-F238E27FC236}">
                <a16:creationId xmlns:a16="http://schemas.microsoft.com/office/drawing/2014/main" id="{8EE3F318-9A26-7047-9623-91ABF91C0711}"/>
              </a:ext>
            </a:extLst>
          </p:cNvPr>
          <p:cNvSpPr>
            <a:spLocks noGrp="1"/>
          </p:cNvSpPr>
          <p:nvPr>
            <p:ph type="body" sz="quarter" idx="14" hasCustomPrompt="1"/>
          </p:nvPr>
        </p:nvSpPr>
        <p:spPr>
          <a:xfrm>
            <a:off x="1408113" y="1143000"/>
            <a:ext cx="9336087" cy="255588"/>
          </a:xfrm>
          <a:prstGeom prst="rect">
            <a:avLst/>
          </a:prstGeom>
        </p:spPr>
        <p:txBody>
          <a:bodyPr lIns="0" tIns="0" rIns="0" bIns="0"/>
          <a:lstStyle>
            <a:lvl1pPr marL="0" indent="0" algn="ctr">
              <a:buNone/>
              <a:defRPr sz="1500" b="1" cap="all" baseline="0">
                <a:solidFill>
                  <a:schemeClr val="accent1"/>
                </a:solidFill>
                <a:latin typeface="Montserrat" pitchFamily="2" charset="77"/>
              </a:defRPr>
            </a:lvl1pPr>
          </a:lstStyle>
          <a:p>
            <a:pPr lvl="0"/>
            <a:r>
              <a:rPr lang="en-US" dirty="0"/>
              <a:t>Definition:</a:t>
            </a:r>
          </a:p>
        </p:txBody>
      </p:sp>
      <p:sp>
        <p:nvSpPr>
          <p:cNvPr id="15" name="Rectangle 14">
            <a:extLst>
              <a:ext uri="{FF2B5EF4-FFF2-40B4-BE49-F238E27FC236}">
                <a16:creationId xmlns:a16="http://schemas.microsoft.com/office/drawing/2014/main" id="{70025F3C-5ECB-BF4E-BD44-99BEA355ACE1}"/>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6">
            <a:extLst>
              <a:ext uri="{FF2B5EF4-FFF2-40B4-BE49-F238E27FC236}">
                <a16:creationId xmlns:a16="http://schemas.microsoft.com/office/drawing/2014/main" id="{3957009B-35FC-F947-9F80-447205030C65}"/>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8" name="Footer Placeholder 4">
            <a:extLst>
              <a:ext uri="{FF2B5EF4-FFF2-40B4-BE49-F238E27FC236}">
                <a16:creationId xmlns:a16="http://schemas.microsoft.com/office/drawing/2014/main" id="{CCD9F8D1-09C9-C64C-AA79-7C723D457A9A}"/>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9" name="Picture 18">
            <a:extLst>
              <a:ext uri="{FF2B5EF4-FFF2-40B4-BE49-F238E27FC236}">
                <a16:creationId xmlns:a16="http://schemas.microsoft.com/office/drawing/2014/main" id="{3D4F827E-8FB6-6446-8F5A-779EC8184F8C}"/>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1" name="Text Placeholder 4">
            <a:extLst>
              <a:ext uri="{FF2B5EF4-FFF2-40B4-BE49-F238E27FC236}">
                <a16:creationId xmlns:a16="http://schemas.microsoft.com/office/drawing/2014/main" id="{71492BA6-24EB-4F44-8446-F2DE979C8AB4}"/>
              </a:ext>
            </a:extLst>
          </p:cNvPr>
          <p:cNvSpPr>
            <a:spLocks noGrp="1"/>
          </p:cNvSpPr>
          <p:nvPr>
            <p:ph type="body" sz="quarter" idx="11" hasCustomPrompt="1"/>
          </p:nvPr>
        </p:nvSpPr>
        <p:spPr>
          <a:xfrm>
            <a:off x="1409700" y="2607786"/>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12748792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EF1B6-6CC7-B44E-96CC-8CE08996693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6">
            <a:extLst>
              <a:ext uri="{FF2B5EF4-FFF2-40B4-BE49-F238E27FC236}">
                <a16:creationId xmlns:a16="http://schemas.microsoft.com/office/drawing/2014/main" id="{03CD4809-23FE-244F-B446-74D5F4A4EE13}"/>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4" name="Footer Placeholder 4">
            <a:extLst>
              <a:ext uri="{FF2B5EF4-FFF2-40B4-BE49-F238E27FC236}">
                <a16:creationId xmlns:a16="http://schemas.microsoft.com/office/drawing/2014/main" id="{88C78594-FF0B-CB43-A813-762D25D99DF6}"/>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5" name="Picture 14">
            <a:extLst>
              <a:ext uri="{FF2B5EF4-FFF2-40B4-BE49-F238E27FC236}">
                <a16:creationId xmlns:a16="http://schemas.microsoft.com/office/drawing/2014/main" id="{4EF48467-2398-AB4F-BE96-571AB69508D0}"/>
              </a:ext>
            </a:extLst>
          </p:cNvPr>
          <p:cNvPicPr>
            <a:picLocks noChangeAspect="1"/>
          </p:cNvPicPr>
          <p:nvPr userDrawn="1"/>
        </p:nvPicPr>
        <p:blipFill>
          <a:blip r:embed="rId2"/>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3586511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1BD6-30C1-EA46-B04A-9FC00008BD18}"/>
              </a:ext>
            </a:extLst>
          </p:cNvPr>
          <p:cNvSpPr>
            <a:spLocks noGrp="1"/>
          </p:cNvSpPr>
          <p:nvPr>
            <p:ph type="ctrTitle"/>
          </p:nvPr>
        </p:nvSpPr>
        <p:spPr>
          <a:xfrm>
            <a:off x="1409700" y="2743200"/>
            <a:ext cx="9334500" cy="1517374"/>
          </a:xfrm>
          <a:prstGeom prst="rect">
            <a:avLst/>
          </a:prstGeom>
        </p:spPr>
        <p:txBody>
          <a:bodyPr lIns="0" tIns="0" rIns="0" bIns="0" anchor="b" anchorCtr="0"/>
          <a:lstStyle>
            <a:lvl1pPr algn="ctr">
              <a:defRPr sz="600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75DE2942-0472-9249-A6B6-C901E7C7C68E}"/>
              </a:ext>
            </a:extLst>
          </p:cNvPr>
          <p:cNvSpPr>
            <a:spLocks noGrp="1"/>
          </p:cNvSpPr>
          <p:nvPr>
            <p:ph type="subTitle" idx="1"/>
          </p:nvPr>
        </p:nvSpPr>
        <p:spPr>
          <a:xfrm>
            <a:off x="1409700" y="4709160"/>
            <a:ext cx="9334500" cy="434009"/>
          </a:xfrm>
          <a:prstGeom prst="rect">
            <a:avLst/>
          </a:prstGeom>
        </p:spPr>
        <p:txBody>
          <a:bodyPr lIns="0" tIns="0" rIns="0" bIns="0"/>
          <a:lstStyle>
            <a:lvl1pPr marL="0" indent="0" algn="ctr">
              <a:buNone/>
              <a:defRPr sz="2000" b="1">
                <a:solidFill>
                  <a:schemeClr val="bg1"/>
                </a:solidFill>
                <a:latin typeface="Montserrat" pitchFamily="2" charset="77"/>
                <a:ea typeface="Roboto Slab"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A6C64274-DE5A-8D45-AEA9-30EAE1186F53}"/>
              </a:ext>
            </a:extLst>
          </p:cNvPr>
          <p:cNvPicPr>
            <a:picLocks noChangeAspect="1"/>
          </p:cNvPicPr>
          <p:nvPr userDrawn="1"/>
        </p:nvPicPr>
        <p:blipFill>
          <a:blip r:embed="rId2"/>
          <a:stretch>
            <a:fillRect/>
          </a:stretch>
        </p:blipFill>
        <p:spPr>
          <a:xfrm>
            <a:off x="5524500" y="688347"/>
            <a:ext cx="1141070" cy="1467090"/>
          </a:xfrm>
          <a:prstGeom prst="rect">
            <a:avLst/>
          </a:prstGeom>
        </p:spPr>
      </p:pic>
      <p:sp>
        <p:nvSpPr>
          <p:cNvPr id="15" name="Text Placeholder 13">
            <a:extLst>
              <a:ext uri="{FF2B5EF4-FFF2-40B4-BE49-F238E27FC236}">
                <a16:creationId xmlns:a16="http://schemas.microsoft.com/office/drawing/2014/main" id="{12425FC2-8FE2-F74A-A685-564DEF714FC2}"/>
              </a:ext>
            </a:extLst>
          </p:cNvPr>
          <p:cNvSpPr>
            <a:spLocks noGrp="1"/>
          </p:cNvSpPr>
          <p:nvPr>
            <p:ph type="body" sz="quarter" idx="10" hasCustomPrompt="1"/>
          </p:nvPr>
        </p:nvSpPr>
        <p:spPr>
          <a:xfrm>
            <a:off x="6097524" y="6592824"/>
            <a:ext cx="5637276" cy="137160"/>
          </a:xfrm>
          <a:prstGeom prst="rect">
            <a:avLst/>
          </a:prstGeom>
        </p:spPr>
        <p:txBody>
          <a:bodyPr lIns="0" tIns="0" rIns="0" bIns="0" anchor="b" anchorCtr="0">
            <a:normAutofit/>
          </a:bodyPr>
          <a:lstStyle>
            <a:lvl1pPr marL="0" indent="0" algn="r">
              <a:buNone/>
              <a:defRPr sz="1200" b="1">
                <a:solidFill>
                  <a:schemeClr val="bg1"/>
                </a:solidFill>
              </a:defRPr>
            </a:lvl1pPr>
          </a:lstStyle>
          <a:p>
            <a:pPr lvl="0"/>
            <a:r>
              <a:rPr lang="en-US" dirty="0"/>
              <a:t>Enter Date or Note</a:t>
            </a:r>
          </a:p>
        </p:txBody>
      </p:sp>
      <p:pic>
        <p:nvPicPr>
          <p:cNvPr id="7" name="Picture 6">
            <a:extLst>
              <a:ext uri="{FF2B5EF4-FFF2-40B4-BE49-F238E27FC236}">
                <a16:creationId xmlns:a16="http://schemas.microsoft.com/office/drawing/2014/main" id="{3C47E9FB-5A00-4348-83D0-E1B19DCD9830}"/>
              </a:ext>
            </a:extLst>
          </p:cNvPr>
          <p:cNvPicPr>
            <a:picLocks noChangeAspect="1"/>
          </p:cNvPicPr>
          <p:nvPr userDrawn="1"/>
        </p:nvPicPr>
        <p:blipFill>
          <a:blip r:embed="rId3"/>
          <a:stretch>
            <a:fillRect/>
          </a:stretch>
        </p:blipFill>
        <p:spPr>
          <a:xfrm>
            <a:off x="226855" y="6470117"/>
            <a:ext cx="1488111" cy="318565"/>
          </a:xfrm>
          <a:prstGeom prst="rect">
            <a:avLst/>
          </a:prstGeom>
        </p:spPr>
      </p:pic>
      <p:sp>
        <p:nvSpPr>
          <p:cNvPr id="9" name="Text Placeholder 4">
            <a:extLst>
              <a:ext uri="{FF2B5EF4-FFF2-40B4-BE49-F238E27FC236}">
                <a16:creationId xmlns:a16="http://schemas.microsoft.com/office/drawing/2014/main" id="{9A69EB96-4F64-FB46-B6FC-762BC9AFC474}"/>
              </a:ext>
            </a:extLst>
          </p:cNvPr>
          <p:cNvSpPr>
            <a:spLocks noGrp="1"/>
          </p:cNvSpPr>
          <p:nvPr>
            <p:ph type="body" sz="quarter" idx="11" hasCustomPrompt="1"/>
          </p:nvPr>
        </p:nvSpPr>
        <p:spPr>
          <a:xfrm>
            <a:off x="1409700" y="4328916"/>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5654271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67A002-745E-CE4D-9522-91CFDBC48EAD}"/>
              </a:ext>
            </a:extLst>
          </p:cNvPr>
          <p:cNvSpPr/>
          <p:nvPr userDrawn="1"/>
        </p:nvSpPr>
        <p:spPr>
          <a:xfrm>
            <a:off x="0" y="0"/>
            <a:ext cx="495604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Picture Placeholder 9">
            <a:extLst>
              <a:ext uri="{FF2B5EF4-FFF2-40B4-BE49-F238E27FC236}">
                <a16:creationId xmlns:a16="http://schemas.microsoft.com/office/drawing/2014/main" id="{38765A4F-05C7-1847-A1B1-E63834DFF5B7}"/>
              </a:ext>
            </a:extLst>
          </p:cNvPr>
          <p:cNvSpPr>
            <a:spLocks noGrp="1"/>
          </p:cNvSpPr>
          <p:nvPr>
            <p:ph type="pic" sz="quarter" idx="10"/>
          </p:nvPr>
        </p:nvSpPr>
        <p:spPr>
          <a:xfrm>
            <a:off x="0" y="0"/>
            <a:ext cx="4956048" cy="6858000"/>
          </a:xfrm>
          <a:prstGeom prst="rect">
            <a:avLst/>
          </a:prstGeom>
          <a:noFill/>
        </p:spPr>
        <p:txBody>
          <a:bodyPr/>
          <a:lstStyle>
            <a:lvl1pPr>
              <a:defRPr sz="1600">
                <a:solidFill>
                  <a:schemeClr val="tx1"/>
                </a:solidFill>
              </a:defRPr>
            </a:lvl1pPr>
          </a:lstStyle>
          <a:p>
            <a:endParaRPr lang="en-US" dirty="0"/>
          </a:p>
        </p:txBody>
      </p:sp>
      <p:sp>
        <p:nvSpPr>
          <p:cNvPr id="14" name="Title 1">
            <a:extLst>
              <a:ext uri="{FF2B5EF4-FFF2-40B4-BE49-F238E27FC236}">
                <a16:creationId xmlns:a16="http://schemas.microsoft.com/office/drawing/2014/main" id="{71AAE99A-9C45-164C-AF75-3B55FDDDB760}"/>
              </a:ext>
            </a:extLst>
          </p:cNvPr>
          <p:cNvSpPr>
            <a:spLocks noGrp="1"/>
          </p:cNvSpPr>
          <p:nvPr>
            <p:ph type="ctrTitle"/>
          </p:nvPr>
        </p:nvSpPr>
        <p:spPr>
          <a:xfrm>
            <a:off x="457200" y="1828800"/>
            <a:ext cx="4041648" cy="1517374"/>
          </a:xfrm>
          <a:prstGeom prst="rect">
            <a:avLst/>
          </a:prstGeom>
        </p:spPr>
        <p:txBody>
          <a:bodyPr lIns="0" tIns="0" rIns="0" bIns="0" anchor="t" anchorCtr="0"/>
          <a:lstStyle>
            <a:lvl1pPr algn="ctr">
              <a:defRPr sz="4000" cap="all" baseline="0">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70B29C46-211C-5B4F-9C37-70FC09A5E6DE}"/>
              </a:ext>
            </a:extLst>
          </p:cNvPr>
          <p:cNvPicPr>
            <a:picLocks noChangeAspect="1"/>
          </p:cNvPicPr>
          <p:nvPr userDrawn="1"/>
        </p:nvPicPr>
        <p:blipFill>
          <a:blip r:embed="rId2"/>
          <a:stretch>
            <a:fillRect/>
          </a:stretch>
        </p:blipFill>
        <p:spPr>
          <a:xfrm>
            <a:off x="2122642" y="457200"/>
            <a:ext cx="710764" cy="917013"/>
          </a:xfrm>
          <a:prstGeom prst="rect">
            <a:avLst/>
          </a:prstGeom>
        </p:spPr>
      </p:pic>
      <p:pic>
        <p:nvPicPr>
          <p:cNvPr id="13" name="Picture 12">
            <a:extLst>
              <a:ext uri="{FF2B5EF4-FFF2-40B4-BE49-F238E27FC236}">
                <a16:creationId xmlns:a16="http://schemas.microsoft.com/office/drawing/2014/main" id="{4A8284FF-1029-5348-997A-BC0614D1F8BC}"/>
              </a:ext>
            </a:extLst>
          </p:cNvPr>
          <p:cNvPicPr>
            <a:picLocks noChangeAspect="1"/>
          </p:cNvPicPr>
          <p:nvPr userDrawn="1"/>
        </p:nvPicPr>
        <p:blipFill>
          <a:blip r:embed="rId3"/>
          <a:stretch>
            <a:fillRect/>
          </a:stretch>
        </p:blipFill>
        <p:spPr>
          <a:xfrm>
            <a:off x="229548" y="6469959"/>
            <a:ext cx="1482723" cy="318881"/>
          </a:xfrm>
          <a:prstGeom prst="rect">
            <a:avLst/>
          </a:prstGeom>
        </p:spPr>
      </p:pic>
    </p:spTree>
    <p:extLst>
      <p:ext uri="{BB962C8B-B14F-4D97-AF65-F5344CB8AC3E}">
        <p14:creationId xmlns:p14="http://schemas.microsoft.com/office/powerpoint/2010/main" val="5790958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95C4DA-9C52-1F4C-A7EA-6BDEBB93E13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lide Number Placeholder 6">
            <a:extLst>
              <a:ext uri="{FF2B5EF4-FFF2-40B4-BE49-F238E27FC236}">
                <a16:creationId xmlns:a16="http://schemas.microsoft.com/office/drawing/2014/main" id="{0FEBB7A6-D6A9-2E4E-BDDD-A6FD8EF915D4}"/>
              </a:ext>
            </a:extLst>
          </p:cNvPr>
          <p:cNvSpPr>
            <a:spLocks noGrp="1"/>
          </p:cNvSpPr>
          <p:nvPr>
            <p:ph type="sldNum" sz="quarter" idx="12"/>
          </p:nvPr>
        </p:nvSpPr>
        <p:spPr>
          <a:xfrm>
            <a:off x="10515600" y="6592824"/>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2" name="Footer Placeholder 4">
            <a:extLst>
              <a:ext uri="{FF2B5EF4-FFF2-40B4-BE49-F238E27FC236}">
                <a16:creationId xmlns:a16="http://schemas.microsoft.com/office/drawing/2014/main" id="{94F37620-54C4-2248-ABBA-A4A6BDE4D7F9}"/>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6" name="Picture 15">
            <a:extLst>
              <a:ext uri="{FF2B5EF4-FFF2-40B4-BE49-F238E27FC236}">
                <a16:creationId xmlns:a16="http://schemas.microsoft.com/office/drawing/2014/main" id="{A68E1840-4FD2-594A-B6A2-F7520814F21C}"/>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8" name="Title 1">
            <a:extLst>
              <a:ext uri="{FF2B5EF4-FFF2-40B4-BE49-F238E27FC236}">
                <a16:creationId xmlns:a16="http://schemas.microsoft.com/office/drawing/2014/main" id="{3763F0C8-5042-1949-8FCE-7ACEF3AB619A}"/>
              </a:ext>
            </a:extLst>
          </p:cNvPr>
          <p:cNvSpPr>
            <a:spLocks noGrp="1"/>
          </p:cNvSpPr>
          <p:nvPr>
            <p:ph type="title" hasCustomPrompt="1"/>
          </p:nvPr>
        </p:nvSpPr>
        <p:spPr>
          <a:xfrm>
            <a:off x="1426464" y="2528266"/>
            <a:ext cx="9336024" cy="914214"/>
          </a:xfrm>
          <a:prstGeom prst="rect">
            <a:avLst/>
          </a:prstGeom>
        </p:spPr>
        <p:txBody>
          <a:bodyPr lIns="0" tIns="0" rIns="0" bIns="0" anchor="b" anchorCtr="0">
            <a:normAutofit/>
          </a:bodyPr>
          <a:lstStyle>
            <a:lvl1pPr algn="ctr">
              <a:defRPr sz="5000" b="1" i="0" cap="all" baseline="0">
                <a:solidFill>
                  <a:schemeClr val="bg1"/>
                </a:solidFill>
                <a:latin typeface="Montserrat" pitchFamily="2" charset="77"/>
                <a:ea typeface="Roboto Slab" pitchFamily="2" charset="0"/>
              </a:defRPr>
            </a:lvl1pPr>
          </a:lstStyle>
          <a:p>
            <a:r>
              <a:rPr lang="en-US" dirty="0"/>
              <a:t>Section Title Here</a:t>
            </a:r>
          </a:p>
        </p:txBody>
      </p:sp>
      <p:sp>
        <p:nvSpPr>
          <p:cNvPr id="19" name="Text Placeholder 2">
            <a:extLst>
              <a:ext uri="{FF2B5EF4-FFF2-40B4-BE49-F238E27FC236}">
                <a16:creationId xmlns:a16="http://schemas.microsoft.com/office/drawing/2014/main" id="{485C5630-50CE-1B4B-B48D-D9E69AEB5B79}"/>
              </a:ext>
            </a:extLst>
          </p:cNvPr>
          <p:cNvSpPr>
            <a:spLocks noGrp="1"/>
          </p:cNvSpPr>
          <p:nvPr>
            <p:ph type="body" idx="1" hasCustomPrompt="1"/>
          </p:nvPr>
        </p:nvSpPr>
        <p:spPr>
          <a:xfrm>
            <a:off x="1409700" y="4103066"/>
            <a:ext cx="9334500" cy="1422400"/>
          </a:xfrm>
          <a:prstGeom prst="rect">
            <a:avLst/>
          </a:prstGeom>
        </p:spPr>
        <p:txBody>
          <a:bodyPr lIns="0" tIns="0" rIns="0" bIns="0"/>
          <a:lstStyle>
            <a:lvl1pPr marL="0" indent="0" algn="ctr">
              <a:buNone/>
              <a:defRPr sz="2000" b="1">
                <a:solidFill>
                  <a:schemeClr val="bg1"/>
                </a:solidFill>
                <a:latin typeface="Montserrat" pitchFamily="2" charset="77"/>
                <a:ea typeface="Roboto Slab"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 text</a:t>
            </a:r>
          </a:p>
        </p:txBody>
      </p:sp>
      <p:sp>
        <p:nvSpPr>
          <p:cNvPr id="20" name="Text Placeholder 4">
            <a:extLst>
              <a:ext uri="{FF2B5EF4-FFF2-40B4-BE49-F238E27FC236}">
                <a16:creationId xmlns:a16="http://schemas.microsoft.com/office/drawing/2014/main" id="{FFC584DD-E719-024F-99E3-958E696356A0}"/>
              </a:ext>
            </a:extLst>
          </p:cNvPr>
          <p:cNvSpPr>
            <a:spLocks noGrp="1"/>
          </p:cNvSpPr>
          <p:nvPr>
            <p:ph type="body" sz="quarter" idx="11" hasCustomPrompt="1"/>
          </p:nvPr>
        </p:nvSpPr>
        <p:spPr>
          <a:xfrm>
            <a:off x="1409700" y="3607766"/>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
        <p:nvSpPr>
          <p:cNvPr id="22" name="Picture Placeholder 2">
            <a:extLst>
              <a:ext uri="{FF2B5EF4-FFF2-40B4-BE49-F238E27FC236}">
                <a16:creationId xmlns:a16="http://schemas.microsoft.com/office/drawing/2014/main" id="{474B92A5-B5FA-7143-9D5C-E5DF5C44F986}"/>
              </a:ext>
            </a:extLst>
          </p:cNvPr>
          <p:cNvSpPr>
            <a:spLocks noGrp="1"/>
          </p:cNvSpPr>
          <p:nvPr>
            <p:ph type="pic" sz="quarter" idx="16"/>
          </p:nvPr>
        </p:nvSpPr>
        <p:spPr>
          <a:xfrm>
            <a:off x="5276850" y="685800"/>
            <a:ext cx="1600200" cy="1600200"/>
          </a:xfrm>
          <a:prstGeom prst="rect">
            <a:avLst/>
          </a:prstGeom>
          <a:noFill/>
        </p:spPr>
        <p:txBody>
          <a:bodyPr/>
          <a:lstStyle>
            <a:lvl1pPr>
              <a:defRPr sz="1600"/>
            </a:lvl1pPr>
          </a:lstStyle>
          <a:p>
            <a:endParaRPr lang="en-US" dirty="0"/>
          </a:p>
        </p:txBody>
      </p:sp>
    </p:spTree>
    <p:extLst>
      <p:ext uri="{BB962C8B-B14F-4D97-AF65-F5344CB8AC3E}">
        <p14:creationId xmlns:p14="http://schemas.microsoft.com/office/powerpoint/2010/main" val="31543143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9CBAE1-B4F0-7C44-990A-C8B450D4245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Slide Number Placeholder 6">
            <a:extLst>
              <a:ext uri="{FF2B5EF4-FFF2-40B4-BE49-F238E27FC236}">
                <a16:creationId xmlns:a16="http://schemas.microsoft.com/office/drawing/2014/main" id="{96654422-8C3A-D24F-82DF-F1CC533380E1}"/>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8" name="Footer Placeholder 4">
            <a:extLst>
              <a:ext uri="{FF2B5EF4-FFF2-40B4-BE49-F238E27FC236}">
                <a16:creationId xmlns:a16="http://schemas.microsoft.com/office/drawing/2014/main" id="{3102459A-4CA1-474C-A034-D589E1A37313}"/>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9" name="Picture 18">
            <a:extLst>
              <a:ext uri="{FF2B5EF4-FFF2-40B4-BE49-F238E27FC236}">
                <a16:creationId xmlns:a16="http://schemas.microsoft.com/office/drawing/2014/main" id="{5BA2E217-97DC-4841-B8B7-6047668E3054}"/>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0" name="Title 1">
            <a:extLst>
              <a:ext uri="{FF2B5EF4-FFF2-40B4-BE49-F238E27FC236}">
                <a16:creationId xmlns:a16="http://schemas.microsoft.com/office/drawing/2014/main" id="{406A4EBF-6D59-E64F-85A9-AEC6B2A7843A}"/>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2"/>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E99ADE11-5EA3-004C-B509-919486C86E9F}"/>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13" name="Text Placeholder 17">
            <a:extLst>
              <a:ext uri="{FF2B5EF4-FFF2-40B4-BE49-F238E27FC236}">
                <a16:creationId xmlns:a16="http://schemas.microsoft.com/office/drawing/2014/main" id="{BFCC2E43-011A-8645-A95E-920000F1C0BB}"/>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rgbClr val="FFAE52"/>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41208127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DD5A7C-8309-D64A-AB9E-C54026C89DDC}"/>
              </a:ext>
            </a:extLst>
          </p:cNvPr>
          <p:cNvSpPr>
            <a:spLocks noGrp="1"/>
          </p:cNvSpPr>
          <p:nvPr>
            <p:ph idx="1"/>
          </p:nvPr>
        </p:nvSpPr>
        <p:spPr>
          <a:xfrm>
            <a:off x="1409700" y="2121408"/>
            <a:ext cx="9334500" cy="3784092"/>
          </a:xfrm>
          <a:prstGeom prst="rect">
            <a:avLst/>
          </a:prstGeom>
        </p:spPr>
        <p:txBody>
          <a:bodyPr lIns="0" tIns="0" rIns="0" bIns="0" anchor="t" anchorCtr="0"/>
          <a:lstStyle>
            <a:lvl1pPr>
              <a:buClr>
                <a:srgbClr val="FFAE52"/>
              </a:buClr>
              <a:defRPr sz="1600" b="0" i="0">
                <a:solidFill>
                  <a:schemeClr val="bg1"/>
                </a:solidFill>
              </a:defRPr>
            </a:lvl1pPr>
            <a:lvl2pPr>
              <a:buClr>
                <a:srgbClr val="FFAE52"/>
              </a:buClr>
              <a:defRPr sz="1600" b="0" i="0">
                <a:solidFill>
                  <a:schemeClr val="bg1"/>
                </a:solidFill>
              </a:defRPr>
            </a:lvl2pPr>
            <a:lvl3pPr>
              <a:buClr>
                <a:srgbClr val="FFAE52"/>
              </a:buClr>
              <a:defRPr sz="1600" b="0" i="0">
                <a:solidFill>
                  <a:schemeClr val="bg1"/>
                </a:solidFill>
              </a:defRPr>
            </a:lvl3pPr>
            <a:lvl4pPr>
              <a:buClr>
                <a:srgbClr val="FFAE52"/>
              </a:buClr>
              <a:defRPr sz="1600" b="0" i="0">
                <a:solidFill>
                  <a:schemeClr val="bg1"/>
                </a:solidFill>
              </a:defRPr>
            </a:lvl4pPr>
            <a:lvl5pPr>
              <a:buClr>
                <a:srgbClr val="FFAE52"/>
              </a:buClr>
              <a:defRPr sz="1600" b="0"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BCB2A67C-E224-8E47-8D39-8B9146D92DCB}"/>
              </a:ext>
            </a:extLst>
          </p:cNvPr>
          <p:cNvSpPr>
            <a:spLocks noGrp="1"/>
          </p:cNvSpPr>
          <p:nvPr>
            <p:ph type="body" idx="14"/>
          </p:nvPr>
        </p:nvSpPr>
        <p:spPr>
          <a:xfrm>
            <a:off x="1409698" y="1600201"/>
            <a:ext cx="9334502" cy="384048"/>
          </a:xfrm>
          <a:prstGeom prst="rect">
            <a:avLst/>
          </a:prstGeom>
        </p:spPr>
        <p:txBody>
          <a:bodyPr lIns="0" tIns="0" rIns="0" bIns="0" anchor="t" anchorCtr="0"/>
          <a:lstStyle>
            <a:lvl1pPr marL="0" indent="0">
              <a:buNone/>
              <a:defRPr sz="2000" b="1">
                <a:solidFill>
                  <a:schemeClr val="bg1"/>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Rectangle 17">
            <a:extLst>
              <a:ext uri="{FF2B5EF4-FFF2-40B4-BE49-F238E27FC236}">
                <a16:creationId xmlns:a16="http://schemas.microsoft.com/office/drawing/2014/main" id="{921D56BD-6CC2-E74E-A27C-9B43E25CDD5E}"/>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lide Number Placeholder 6">
            <a:extLst>
              <a:ext uri="{FF2B5EF4-FFF2-40B4-BE49-F238E27FC236}">
                <a16:creationId xmlns:a16="http://schemas.microsoft.com/office/drawing/2014/main" id="{6315A5FA-CF2B-1D48-BD1E-A6DDB7C8BDDD}"/>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89830CDE-8E1D-0E47-BF04-9072AC3D99A5}"/>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B74062F1-99C2-3F42-96F4-C87504E1278A}"/>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1" name="Title 1">
            <a:extLst>
              <a:ext uri="{FF2B5EF4-FFF2-40B4-BE49-F238E27FC236}">
                <a16:creationId xmlns:a16="http://schemas.microsoft.com/office/drawing/2014/main" id="{523C92F1-EFB4-5847-BECA-3469E25A7472}"/>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15" name="Picture 14">
            <a:extLst>
              <a:ext uri="{FF2B5EF4-FFF2-40B4-BE49-F238E27FC236}">
                <a16:creationId xmlns:a16="http://schemas.microsoft.com/office/drawing/2014/main" id="{F99C3E50-9B0B-A24C-8A34-323862D1FAA6}"/>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16" name="Text Placeholder 17">
            <a:extLst>
              <a:ext uri="{FF2B5EF4-FFF2-40B4-BE49-F238E27FC236}">
                <a16:creationId xmlns:a16="http://schemas.microsoft.com/office/drawing/2014/main" id="{72B7C574-C627-4049-8BC1-A2053173A98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rgbClr val="FFAE52"/>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364978260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0A77A8-C249-8946-9857-7FCA02193298}"/>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F9BF5693-1DAC-9341-9C36-67E9CFA2B049}"/>
              </a:ext>
            </a:extLst>
          </p:cNvPr>
          <p:cNvPicPr>
            <a:picLocks noChangeAspect="1"/>
          </p:cNvPicPr>
          <p:nvPr userDrawn="1"/>
        </p:nvPicPr>
        <p:blipFill>
          <a:blip r:embed="rId2"/>
          <a:stretch>
            <a:fillRect/>
          </a:stretch>
        </p:blipFill>
        <p:spPr>
          <a:xfrm>
            <a:off x="458197" y="432694"/>
            <a:ext cx="574078" cy="740664"/>
          </a:xfrm>
          <a:prstGeom prst="rect">
            <a:avLst/>
          </a:prstGeom>
        </p:spPr>
      </p:pic>
      <p:sp>
        <p:nvSpPr>
          <p:cNvPr id="9" name="Text Placeholder 17">
            <a:extLst>
              <a:ext uri="{FF2B5EF4-FFF2-40B4-BE49-F238E27FC236}">
                <a16:creationId xmlns:a16="http://schemas.microsoft.com/office/drawing/2014/main" id="{F5B0A409-ED62-BC41-8203-D2E52F9CFF4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
        <p:nvSpPr>
          <p:cNvPr id="16" name="Rectangle 15">
            <a:extLst>
              <a:ext uri="{FF2B5EF4-FFF2-40B4-BE49-F238E27FC236}">
                <a16:creationId xmlns:a16="http://schemas.microsoft.com/office/drawing/2014/main" id="{D09CBAE1-B4F0-7C44-990A-C8B450D4245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Slide Number Placeholder 6">
            <a:extLst>
              <a:ext uri="{FF2B5EF4-FFF2-40B4-BE49-F238E27FC236}">
                <a16:creationId xmlns:a16="http://schemas.microsoft.com/office/drawing/2014/main" id="{96654422-8C3A-D24F-82DF-F1CC533380E1}"/>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8" name="Footer Placeholder 4">
            <a:extLst>
              <a:ext uri="{FF2B5EF4-FFF2-40B4-BE49-F238E27FC236}">
                <a16:creationId xmlns:a16="http://schemas.microsoft.com/office/drawing/2014/main" id="{3102459A-4CA1-474C-A034-D589E1A37313}"/>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9" name="Picture 18">
            <a:extLst>
              <a:ext uri="{FF2B5EF4-FFF2-40B4-BE49-F238E27FC236}">
                <a16:creationId xmlns:a16="http://schemas.microsoft.com/office/drawing/2014/main" id="{5BA2E217-97DC-4841-B8B7-6047668E3054}"/>
              </a:ext>
            </a:extLst>
          </p:cNvPr>
          <p:cNvPicPr>
            <a:picLocks noChangeAspect="1"/>
          </p:cNvPicPr>
          <p:nvPr userDrawn="1"/>
        </p:nvPicPr>
        <p:blipFill>
          <a:blip r:embed="rId3"/>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10188882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2 Co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8217C-BCE1-6E4C-8422-E285B74DE41A}"/>
              </a:ext>
            </a:extLst>
          </p:cNvPr>
          <p:cNvSpPr>
            <a:spLocks noGrp="1"/>
          </p:cNvSpPr>
          <p:nvPr>
            <p:ph sz="half" idx="1"/>
          </p:nvPr>
        </p:nvSpPr>
        <p:spPr>
          <a:xfrm>
            <a:off x="1409700" y="2121409"/>
            <a:ext cx="4498848" cy="3784091"/>
          </a:xfrm>
          <a:prstGeom prst="rect">
            <a:avLst/>
          </a:prstGeom>
        </p:spPr>
        <p:txBody>
          <a:bodyPr lIns="0" tIns="0" rIns="0" bIns="0"/>
          <a:lstStyle>
            <a:lvl1pPr>
              <a:buClr>
                <a:srgbClr val="FFAE52"/>
              </a:buClr>
              <a:defRPr sz="1600">
                <a:solidFill>
                  <a:schemeClr val="bg1"/>
                </a:solidFill>
              </a:defRPr>
            </a:lvl1pPr>
            <a:lvl2pPr>
              <a:buClr>
                <a:srgbClr val="FFAE52"/>
              </a:buClr>
              <a:defRPr sz="1600">
                <a:solidFill>
                  <a:schemeClr val="bg1"/>
                </a:solidFill>
              </a:defRPr>
            </a:lvl2pPr>
            <a:lvl3pPr>
              <a:buClr>
                <a:srgbClr val="FFAE52"/>
              </a:buClr>
              <a:defRPr sz="1600">
                <a:solidFill>
                  <a:schemeClr val="bg1"/>
                </a:solidFill>
              </a:defRPr>
            </a:lvl3pPr>
            <a:lvl4pPr>
              <a:buClr>
                <a:srgbClr val="FFAE52"/>
              </a:buClr>
              <a:defRPr sz="1600">
                <a:solidFill>
                  <a:schemeClr val="bg1"/>
                </a:solidFill>
              </a:defRPr>
            </a:lvl4pPr>
            <a:lvl5pPr>
              <a:buClr>
                <a:srgbClr val="FFAE52"/>
              </a:buCl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83B65E1-29AB-F344-9D76-17B645368141}"/>
              </a:ext>
            </a:extLst>
          </p:cNvPr>
          <p:cNvSpPr>
            <a:spLocks noGrp="1"/>
          </p:cNvSpPr>
          <p:nvPr>
            <p:ph sz="half" idx="2"/>
          </p:nvPr>
        </p:nvSpPr>
        <p:spPr>
          <a:xfrm>
            <a:off x="6286500" y="2121409"/>
            <a:ext cx="4462272" cy="3785615"/>
          </a:xfrm>
          <a:prstGeom prst="rect">
            <a:avLst/>
          </a:prstGeom>
        </p:spPr>
        <p:txBody>
          <a:bodyPr lIns="0" tIns="0" rIns="0" bIns="0"/>
          <a:lstStyle>
            <a:lvl1pPr>
              <a:buClr>
                <a:srgbClr val="FFAE52"/>
              </a:buClr>
              <a:defRPr sz="1600">
                <a:solidFill>
                  <a:schemeClr val="bg1"/>
                </a:solidFill>
              </a:defRPr>
            </a:lvl1pPr>
            <a:lvl2pPr>
              <a:buClr>
                <a:srgbClr val="FFAE52"/>
              </a:buClr>
              <a:defRPr sz="1600">
                <a:solidFill>
                  <a:schemeClr val="bg1"/>
                </a:solidFill>
              </a:defRPr>
            </a:lvl2pPr>
            <a:lvl3pPr>
              <a:buClr>
                <a:srgbClr val="FFAE52"/>
              </a:buClr>
              <a:defRPr sz="1600">
                <a:solidFill>
                  <a:schemeClr val="bg1"/>
                </a:solidFill>
              </a:defRPr>
            </a:lvl3pPr>
            <a:lvl4pPr>
              <a:buClr>
                <a:srgbClr val="FFAE52"/>
              </a:buClr>
              <a:defRPr sz="1600">
                <a:solidFill>
                  <a:schemeClr val="bg1"/>
                </a:solidFill>
              </a:defRPr>
            </a:lvl4pPr>
            <a:lvl5pPr>
              <a:buClr>
                <a:srgbClr val="FFAE52"/>
              </a:buCl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C8EDEEBC-A50C-2142-87AE-3663B5378189}"/>
              </a:ext>
            </a:extLst>
          </p:cNvPr>
          <p:cNvSpPr>
            <a:spLocks noGrp="1"/>
          </p:cNvSpPr>
          <p:nvPr>
            <p:ph type="body" idx="14"/>
          </p:nvPr>
        </p:nvSpPr>
        <p:spPr>
          <a:xfrm>
            <a:off x="1409698" y="1600201"/>
            <a:ext cx="4498848" cy="384048"/>
          </a:xfrm>
          <a:prstGeom prst="rect">
            <a:avLst/>
          </a:prstGeom>
        </p:spPr>
        <p:txBody>
          <a:bodyPr lIns="0" tIns="0" rIns="0" bIns="0" anchor="t" anchorCtr="0"/>
          <a:lstStyle>
            <a:lvl1pPr marL="0" indent="0">
              <a:buNone/>
              <a:defRPr sz="2000" b="1">
                <a:solidFill>
                  <a:schemeClr val="bg1"/>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Text Placeholder 2">
            <a:extLst>
              <a:ext uri="{FF2B5EF4-FFF2-40B4-BE49-F238E27FC236}">
                <a16:creationId xmlns:a16="http://schemas.microsoft.com/office/drawing/2014/main" id="{782FF5F3-84F2-8B40-8FD3-62A5A9618376}"/>
              </a:ext>
            </a:extLst>
          </p:cNvPr>
          <p:cNvSpPr>
            <a:spLocks noGrp="1"/>
          </p:cNvSpPr>
          <p:nvPr>
            <p:ph type="body" idx="15"/>
          </p:nvPr>
        </p:nvSpPr>
        <p:spPr>
          <a:xfrm>
            <a:off x="6286500" y="1600201"/>
            <a:ext cx="4457700" cy="384048"/>
          </a:xfrm>
          <a:prstGeom prst="rect">
            <a:avLst/>
          </a:prstGeom>
        </p:spPr>
        <p:txBody>
          <a:bodyPr lIns="0" tIns="0" rIns="0" bIns="0" anchor="t" anchorCtr="0"/>
          <a:lstStyle>
            <a:lvl1pPr marL="0" indent="0">
              <a:buNone/>
              <a:defRPr sz="2000" b="1">
                <a:solidFill>
                  <a:schemeClr val="bg1"/>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3" name="Rectangle 22">
            <a:extLst>
              <a:ext uri="{FF2B5EF4-FFF2-40B4-BE49-F238E27FC236}">
                <a16:creationId xmlns:a16="http://schemas.microsoft.com/office/drawing/2014/main" id="{48D57D69-2DAC-D245-A032-F6C2CB67CEA6}"/>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Slide Number Placeholder 6">
            <a:extLst>
              <a:ext uri="{FF2B5EF4-FFF2-40B4-BE49-F238E27FC236}">
                <a16:creationId xmlns:a16="http://schemas.microsoft.com/office/drawing/2014/main" id="{F2984EEE-8E9D-A640-9FA1-4A79E0A4ACA7}"/>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5" name="Footer Placeholder 4">
            <a:extLst>
              <a:ext uri="{FF2B5EF4-FFF2-40B4-BE49-F238E27FC236}">
                <a16:creationId xmlns:a16="http://schemas.microsoft.com/office/drawing/2014/main" id="{59316713-B97C-C146-A4D2-6C3554BF8A01}"/>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6" name="Picture 25">
            <a:extLst>
              <a:ext uri="{FF2B5EF4-FFF2-40B4-BE49-F238E27FC236}">
                <a16:creationId xmlns:a16="http://schemas.microsoft.com/office/drawing/2014/main" id="{6389E018-9DD6-0141-B0DB-A136AF1A1497}"/>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6" name="Title 1">
            <a:extLst>
              <a:ext uri="{FF2B5EF4-FFF2-40B4-BE49-F238E27FC236}">
                <a16:creationId xmlns:a16="http://schemas.microsoft.com/office/drawing/2014/main" id="{DB3D858F-E9AD-3C43-86C9-D782AEB366A6}"/>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27" name="Picture 26">
            <a:extLst>
              <a:ext uri="{FF2B5EF4-FFF2-40B4-BE49-F238E27FC236}">
                <a16:creationId xmlns:a16="http://schemas.microsoft.com/office/drawing/2014/main" id="{474426E8-7DA6-D64F-B213-851EEB789749}"/>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8" name="Text Placeholder 17">
            <a:extLst>
              <a:ext uri="{FF2B5EF4-FFF2-40B4-BE49-F238E27FC236}">
                <a16:creationId xmlns:a16="http://schemas.microsoft.com/office/drawing/2014/main" id="{4B9A9532-18DD-4340-8249-040A334B7FCF}"/>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rgbClr val="FFAE52"/>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3331412263"/>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Picture, Righ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FD7AD7-BB58-0749-A6C7-C51FC5C0A453}"/>
              </a:ext>
            </a:extLst>
          </p:cNvPr>
          <p:cNvSpPr>
            <a:spLocks noGrp="1"/>
          </p:cNvSpPr>
          <p:nvPr>
            <p:ph type="body" idx="1"/>
          </p:nvPr>
        </p:nvSpPr>
        <p:spPr>
          <a:xfrm>
            <a:off x="1409698" y="1600201"/>
            <a:ext cx="4498848" cy="384048"/>
          </a:xfrm>
          <a:prstGeom prst="rect">
            <a:avLst/>
          </a:prstGeom>
        </p:spPr>
        <p:txBody>
          <a:bodyPr lIns="0" tIns="0" rIns="0" bIns="0" anchor="t" anchorCtr="0"/>
          <a:lstStyle>
            <a:lvl1pPr marL="0" indent="0">
              <a:buNone/>
              <a:defRPr sz="2000" b="1">
                <a:solidFill>
                  <a:schemeClr val="bg1"/>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EF3F3EB-A8A9-6241-860E-62BCF5E590EC}"/>
              </a:ext>
            </a:extLst>
          </p:cNvPr>
          <p:cNvSpPr>
            <a:spLocks noGrp="1"/>
          </p:cNvSpPr>
          <p:nvPr>
            <p:ph sz="half" idx="2"/>
          </p:nvPr>
        </p:nvSpPr>
        <p:spPr>
          <a:xfrm>
            <a:off x="1409699" y="2121408"/>
            <a:ext cx="4489704" cy="3785615"/>
          </a:xfrm>
          <a:prstGeom prst="rect">
            <a:avLst/>
          </a:prstGeom>
        </p:spPr>
        <p:txBody>
          <a:bodyPr lIns="0" tIns="0" rIns="0" bIns="0"/>
          <a:lstStyle>
            <a:lvl1pPr>
              <a:buClr>
                <a:srgbClr val="FFAE52"/>
              </a:buClr>
              <a:defRPr sz="1600" b="0" i="0">
                <a:solidFill>
                  <a:schemeClr val="bg1"/>
                </a:solidFill>
              </a:defRPr>
            </a:lvl1pPr>
            <a:lvl2pPr marL="685800" indent="-228600">
              <a:buClr>
                <a:srgbClr val="FFAE52"/>
              </a:buClr>
              <a:buFont typeface="Arial" panose="020B0604020202020204" pitchFamily="34" charset="0"/>
              <a:buChar char="•"/>
              <a:defRPr sz="1600" b="0" i="0">
                <a:solidFill>
                  <a:schemeClr val="bg1"/>
                </a:solidFill>
              </a:defRPr>
            </a:lvl2pPr>
            <a:lvl3pPr>
              <a:buClr>
                <a:srgbClr val="FFAE52"/>
              </a:buClr>
              <a:defRPr sz="1600" b="0" i="0">
                <a:solidFill>
                  <a:schemeClr val="bg1"/>
                </a:solidFill>
              </a:defRPr>
            </a:lvl3pPr>
            <a:lvl4pPr>
              <a:buClr>
                <a:srgbClr val="FFAE52"/>
              </a:buClr>
              <a:defRPr sz="1600" b="0" i="0">
                <a:solidFill>
                  <a:schemeClr val="bg1"/>
                </a:solidFill>
              </a:defRPr>
            </a:lvl4pPr>
            <a:lvl5pPr>
              <a:buClr>
                <a:srgbClr val="FFAE52"/>
              </a:buClr>
              <a:defRPr sz="1600" b="0"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00EDB05A-3AEB-4445-A3B3-BDDF303621F9}"/>
              </a:ext>
            </a:extLst>
          </p:cNvPr>
          <p:cNvSpPr>
            <a:spLocks noGrp="1"/>
          </p:cNvSpPr>
          <p:nvPr>
            <p:ph type="pic" sz="quarter" idx="14"/>
          </p:nvPr>
        </p:nvSpPr>
        <p:spPr>
          <a:xfrm>
            <a:off x="6286500" y="1600200"/>
            <a:ext cx="4457700" cy="4305299"/>
          </a:xfrm>
          <a:prstGeom prst="rect">
            <a:avLst/>
          </a:prstGeom>
          <a:solidFill>
            <a:schemeClr val="tx2">
              <a:lumMod val="20000"/>
              <a:lumOff val="80000"/>
            </a:schemeClr>
          </a:solidFill>
        </p:spPr>
        <p:txBody>
          <a:bodyPr/>
          <a:lstStyle>
            <a:lvl1pPr>
              <a:defRPr sz="1600"/>
            </a:lvl1pPr>
          </a:lstStyle>
          <a:p>
            <a:endParaRPr lang="en-US" dirty="0"/>
          </a:p>
        </p:txBody>
      </p:sp>
      <p:sp>
        <p:nvSpPr>
          <p:cNvPr id="20" name="Rectangle 19">
            <a:extLst>
              <a:ext uri="{FF2B5EF4-FFF2-40B4-BE49-F238E27FC236}">
                <a16:creationId xmlns:a16="http://schemas.microsoft.com/office/drawing/2014/main" id="{090C64D4-C694-754A-94ED-199E36CE126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Slide Number Placeholder 6">
            <a:extLst>
              <a:ext uri="{FF2B5EF4-FFF2-40B4-BE49-F238E27FC236}">
                <a16:creationId xmlns:a16="http://schemas.microsoft.com/office/drawing/2014/main" id="{247303FC-D7C2-054E-84E4-EC7C692C594C}"/>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2" name="Footer Placeholder 4">
            <a:extLst>
              <a:ext uri="{FF2B5EF4-FFF2-40B4-BE49-F238E27FC236}">
                <a16:creationId xmlns:a16="http://schemas.microsoft.com/office/drawing/2014/main" id="{7145E0F7-92E7-BC4E-9943-5C051431A211}"/>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3" name="Picture 22">
            <a:extLst>
              <a:ext uri="{FF2B5EF4-FFF2-40B4-BE49-F238E27FC236}">
                <a16:creationId xmlns:a16="http://schemas.microsoft.com/office/drawing/2014/main" id="{C2DD7158-3F7A-BB4F-9486-7A99F3AD075B}"/>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6" name="Title 1">
            <a:extLst>
              <a:ext uri="{FF2B5EF4-FFF2-40B4-BE49-F238E27FC236}">
                <a16:creationId xmlns:a16="http://schemas.microsoft.com/office/drawing/2014/main" id="{C38079D7-D731-9B45-9EE4-38812A68FE0C}"/>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24" name="Picture 23">
            <a:extLst>
              <a:ext uri="{FF2B5EF4-FFF2-40B4-BE49-F238E27FC236}">
                <a16:creationId xmlns:a16="http://schemas.microsoft.com/office/drawing/2014/main" id="{E7CFBC05-0B9C-BB48-9C32-66740DB29050}"/>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5" name="Text Placeholder 17">
            <a:extLst>
              <a:ext uri="{FF2B5EF4-FFF2-40B4-BE49-F238E27FC236}">
                <a16:creationId xmlns:a16="http://schemas.microsoft.com/office/drawing/2014/main" id="{9D555084-FAB3-E645-BFA2-5067E621F1D4}"/>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rgbClr val="FFAE52"/>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11903978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Picture, Lef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0EDB05A-3AEB-4445-A3B3-BDDF303621F9}"/>
              </a:ext>
            </a:extLst>
          </p:cNvPr>
          <p:cNvSpPr>
            <a:spLocks noGrp="1"/>
          </p:cNvSpPr>
          <p:nvPr>
            <p:ph type="pic" sz="quarter" idx="14"/>
          </p:nvPr>
        </p:nvSpPr>
        <p:spPr>
          <a:xfrm>
            <a:off x="1409699" y="1600200"/>
            <a:ext cx="4457700" cy="4305299"/>
          </a:xfrm>
          <a:prstGeom prst="rect">
            <a:avLst/>
          </a:prstGeom>
          <a:solidFill>
            <a:schemeClr val="tx2">
              <a:lumMod val="20000"/>
              <a:lumOff val="80000"/>
            </a:schemeClr>
          </a:solidFill>
        </p:spPr>
        <p:txBody>
          <a:bodyPr/>
          <a:lstStyle>
            <a:lvl1pPr>
              <a:defRPr sz="1600"/>
            </a:lvl1pPr>
          </a:lstStyle>
          <a:p>
            <a:endParaRPr lang="en-US" dirty="0"/>
          </a:p>
        </p:txBody>
      </p:sp>
      <p:sp>
        <p:nvSpPr>
          <p:cNvPr id="3" name="Text Placeholder 2">
            <a:extLst>
              <a:ext uri="{FF2B5EF4-FFF2-40B4-BE49-F238E27FC236}">
                <a16:creationId xmlns:a16="http://schemas.microsoft.com/office/drawing/2014/main" id="{8EFD7AD7-BB58-0749-A6C7-C51FC5C0A453}"/>
              </a:ext>
            </a:extLst>
          </p:cNvPr>
          <p:cNvSpPr>
            <a:spLocks noGrp="1"/>
          </p:cNvSpPr>
          <p:nvPr>
            <p:ph type="body" idx="1"/>
          </p:nvPr>
        </p:nvSpPr>
        <p:spPr>
          <a:xfrm>
            <a:off x="6286500" y="1600201"/>
            <a:ext cx="4459275" cy="384048"/>
          </a:xfrm>
          <a:prstGeom prst="rect">
            <a:avLst/>
          </a:prstGeom>
        </p:spPr>
        <p:txBody>
          <a:bodyPr lIns="0" tIns="0" rIns="0" bIns="0" anchor="t" anchorCtr="0"/>
          <a:lstStyle>
            <a:lvl1pPr marL="0" indent="0">
              <a:buNone/>
              <a:defRPr sz="2000" b="1">
                <a:solidFill>
                  <a:schemeClr val="bg1"/>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EF3F3EB-A8A9-6241-860E-62BCF5E590EC}"/>
              </a:ext>
            </a:extLst>
          </p:cNvPr>
          <p:cNvSpPr>
            <a:spLocks noGrp="1"/>
          </p:cNvSpPr>
          <p:nvPr>
            <p:ph sz="half" idx="2"/>
          </p:nvPr>
        </p:nvSpPr>
        <p:spPr>
          <a:xfrm>
            <a:off x="6286501" y="2122416"/>
            <a:ext cx="4457700" cy="3785615"/>
          </a:xfrm>
          <a:prstGeom prst="rect">
            <a:avLst/>
          </a:prstGeom>
        </p:spPr>
        <p:txBody>
          <a:bodyPr lIns="0" tIns="0" rIns="0" bIns="0"/>
          <a:lstStyle>
            <a:lvl1pPr>
              <a:buClr>
                <a:srgbClr val="FFAE52"/>
              </a:buClr>
              <a:defRPr sz="1600" b="0" i="0">
                <a:solidFill>
                  <a:schemeClr val="bg1"/>
                </a:solidFill>
              </a:defRPr>
            </a:lvl1pPr>
            <a:lvl2pPr marL="685800" indent="-228600">
              <a:buClr>
                <a:srgbClr val="FFAE52"/>
              </a:buClr>
              <a:buFont typeface="Arial" panose="020B0604020202020204" pitchFamily="34" charset="0"/>
              <a:buChar char="•"/>
              <a:defRPr sz="1600" b="0" i="0">
                <a:solidFill>
                  <a:schemeClr val="bg1"/>
                </a:solidFill>
              </a:defRPr>
            </a:lvl2pPr>
            <a:lvl3pPr>
              <a:buClr>
                <a:srgbClr val="FFAE52"/>
              </a:buClr>
              <a:defRPr sz="1600" b="0" i="0">
                <a:solidFill>
                  <a:schemeClr val="bg1"/>
                </a:solidFill>
              </a:defRPr>
            </a:lvl3pPr>
            <a:lvl4pPr>
              <a:buClr>
                <a:srgbClr val="FFAE52"/>
              </a:buClr>
              <a:defRPr sz="1600" b="0" i="0">
                <a:solidFill>
                  <a:schemeClr val="bg1"/>
                </a:solidFill>
              </a:defRPr>
            </a:lvl4pPr>
            <a:lvl5pPr>
              <a:buClr>
                <a:srgbClr val="FFAE52"/>
              </a:buClr>
              <a:defRPr sz="1600" b="0"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3D1207E-DF74-6E40-8304-5A45B8674BE8}"/>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6">
            <a:extLst>
              <a:ext uri="{FF2B5EF4-FFF2-40B4-BE49-F238E27FC236}">
                <a16:creationId xmlns:a16="http://schemas.microsoft.com/office/drawing/2014/main" id="{5AD71AFC-9722-1F4A-98C0-D24944BC1F6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3A84AEC7-46D4-874E-9F00-D3965440A97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DE902B9D-D759-A142-B56D-905707BC0A9D}"/>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8" name="Title 1">
            <a:extLst>
              <a:ext uri="{FF2B5EF4-FFF2-40B4-BE49-F238E27FC236}">
                <a16:creationId xmlns:a16="http://schemas.microsoft.com/office/drawing/2014/main" id="{98E73926-D9A3-E14C-AA0C-BC1DB4A7C07E}"/>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24" name="Picture 23">
            <a:extLst>
              <a:ext uri="{FF2B5EF4-FFF2-40B4-BE49-F238E27FC236}">
                <a16:creationId xmlns:a16="http://schemas.microsoft.com/office/drawing/2014/main" id="{076B1A76-75F2-5A4D-BFA0-4855E23DEAA0}"/>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5" name="Text Placeholder 17">
            <a:extLst>
              <a:ext uri="{FF2B5EF4-FFF2-40B4-BE49-F238E27FC236}">
                <a16:creationId xmlns:a16="http://schemas.microsoft.com/office/drawing/2014/main" id="{10F5EBDC-D648-6647-B76C-2D06977830D9}"/>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rgbClr val="FFAE52"/>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40709324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919BE99-391D-DD44-A123-1504EABEB61E}"/>
              </a:ext>
            </a:extLst>
          </p:cNvPr>
          <p:cNvSpPr>
            <a:spLocks noGrp="1"/>
          </p:cNvSpPr>
          <p:nvPr>
            <p:ph type="pic" sz="quarter" idx="14"/>
          </p:nvPr>
        </p:nvSpPr>
        <p:spPr>
          <a:xfrm>
            <a:off x="1409700" y="1600200"/>
            <a:ext cx="4498848"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0" name="Picture Placeholder 2">
            <a:extLst>
              <a:ext uri="{FF2B5EF4-FFF2-40B4-BE49-F238E27FC236}">
                <a16:creationId xmlns:a16="http://schemas.microsoft.com/office/drawing/2014/main" id="{619B0B1A-1A35-0547-A423-D8FF14E45BDC}"/>
              </a:ext>
            </a:extLst>
          </p:cNvPr>
          <p:cNvSpPr>
            <a:spLocks noGrp="1"/>
          </p:cNvSpPr>
          <p:nvPr>
            <p:ph type="pic" sz="quarter" idx="15"/>
          </p:nvPr>
        </p:nvSpPr>
        <p:spPr>
          <a:xfrm>
            <a:off x="6286500" y="1600200"/>
            <a:ext cx="4457700"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3" name="Picture Placeholder 2">
            <a:extLst>
              <a:ext uri="{FF2B5EF4-FFF2-40B4-BE49-F238E27FC236}">
                <a16:creationId xmlns:a16="http://schemas.microsoft.com/office/drawing/2014/main" id="{3AE10D4C-E680-FF42-9F8F-2F937423D4B8}"/>
              </a:ext>
            </a:extLst>
          </p:cNvPr>
          <p:cNvSpPr>
            <a:spLocks noGrp="1"/>
          </p:cNvSpPr>
          <p:nvPr>
            <p:ph type="pic" sz="quarter" idx="16"/>
          </p:nvPr>
        </p:nvSpPr>
        <p:spPr>
          <a:xfrm>
            <a:off x="1409700" y="3923538"/>
            <a:ext cx="4498848"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4" name="Picture Placeholder 2">
            <a:extLst>
              <a:ext uri="{FF2B5EF4-FFF2-40B4-BE49-F238E27FC236}">
                <a16:creationId xmlns:a16="http://schemas.microsoft.com/office/drawing/2014/main" id="{BF896957-034B-A14D-86A8-C64B1B24BA13}"/>
              </a:ext>
            </a:extLst>
          </p:cNvPr>
          <p:cNvSpPr>
            <a:spLocks noGrp="1"/>
          </p:cNvSpPr>
          <p:nvPr>
            <p:ph type="pic" sz="quarter" idx="17"/>
          </p:nvPr>
        </p:nvSpPr>
        <p:spPr>
          <a:xfrm>
            <a:off x="6286500" y="3923538"/>
            <a:ext cx="4457700"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9" name="Rectangle 18">
            <a:extLst>
              <a:ext uri="{FF2B5EF4-FFF2-40B4-BE49-F238E27FC236}">
                <a16:creationId xmlns:a16="http://schemas.microsoft.com/office/drawing/2014/main" id="{D92C3D0C-6301-5340-9BB5-3440E1ACA9A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6">
            <a:extLst>
              <a:ext uri="{FF2B5EF4-FFF2-40B4-BE49-F238E27FC236}">
                <a16:creationId xmlns:a16="http://schemas.microsoft.com/office/drawing/2014/main" id="{D6E6423F-007A-CB48-BDE7-B44A63C842A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1" name="Footer Placeholder 4">
            <a:extLst>
              <a:ext uri="{FF2B5EF4-FFF2-40B4-BE49-F238E27FC236}">
                <a16:creationId xmlns:a16="http://schemas.microsoft.com/office/drawing/2014/main" id="{3BCDC426-129A-C544-BE4F-D6A4E1B98FE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2" name="Picture 21">
            <a:extLst>
              <a:ext uri="{FF2B5EF4-FFF2-40B4-BE49-F238E27FC236}">
                <a16:creationId xmlns:a16="http://schemas.microsoft.com/office/drawing/2014/main" id="{59D5FC36-3B02-1E4F-A493-A104BDD2C7CF}"/>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5" name="Title 1">
            <a:extLst>
              <a:ext uri="{FF2B5EF4-FFF2-40B4-BE49-F238E27FC236}">
                <a16:creationId xmlns:a16="http://schemas.microsoft.com/office/drawing/2014/main" id="{FBD8D14F-A07D-4F45-B70A-19BB93DFFF96}"/>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A5897B7-291A-5B4B-AD16-4E1B702D8F53}"/>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3" name="Text Placeholder 17">
            <a:extLst>
              <a:ext uri="{FF2B5EF4-FFF2-40B4-BE49-F238E27FC236}">
                <a16:creationId xmlns:a16="http://schemas.microsoft.com/office/drawing/2014/main" id="{9DC9BB17-B616-FB45-87A2-355D0993CBCE}"/>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rgbClr val="FFAE52"/>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2622300873"/>
      </p:ext>
    </p:extLst>
  </p:cSld>
  <p:clrMapOvr>
    <a:masterClrMapping/>
  </p:clrMapOvr>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olumns with Image">
    <p:spTree>
      <p:nvGrpSpPr>
        <p:cNvPr id="1" name=""/>
        <p:cNvGrpSpPr/>
        <p:nvPr/>
      </p:nvGrpSpPr>
      <p:grpSpPr>
        <a:xfrm>
          <a:off x="0" y="0"/>
          <a:ext cx="0" cy="0"/>
          <a:chOff x="0" y="0"/>
          <a:chExt cx="0" cy="0"/>
        </a:xfrm>
      </p:grpSpPr>
      <p:sp>
        <p:nvSpPr>
          <p:cNvPr id="9" name="Text Placeholder 17">
            <a:extLst>
              <a:ext uri="{FF2B5EF4-FFF2-40B4-BE49-F238E27FC236}">
                <a16:creationId xmlns:a16="http://schemas.microsoft.com/office/drawing/2014/main" id="{F5B0A409-ED62-BC41-8203-D2E52F9CFF4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rgbClr val="FFAE52"/>
                </a:solidFill>
                <a:latin typeface="Montserrat" pitchFamily="2" charset="77"/>
              </a:defRPr>
            </a:lvl1pPr>
          </a:lstStyle>
          <a:p>
            <a:pPr lvl="0"/>
            <a:r>
              <a:rPr lang="en-US" dirty="0"/>
              <a:t>ENTER SECTION TITLE</a:t>
            </a:r>
          </a:p>
        </p:txBody>
      </p:sp>
      <p:sp>
        <p:nvSpPr>
          <p:cNvPr id="15" name="Text Placeholder 2">
            <a:extLst>
              <a:ext uri="{FF2B5EF4-FFF2-40B4-BE49-F238E27FC236}">
                <a16:creationId xmlns:a16="http://schemas.microsoft.com/office/drawing/2014/main" id="{1BBF7B6B-3126-1C4E-BEFB-BC141FC19A99}"/>
              </a:ext>
            </a:extLst>
          </p:cNvPr>
          <p:cNvSpPr>
            <a:spLocks noGrp="1"/>
          </p:cNvSpPr>
          <p:nvPr>
            <p:ph type="body" idx="1" hasCustomPrompt="1"/>
          </p:nvPr>
        </p:nvSpPr>
        <p:spPr>
          <a:xfrm>
            <a:off x="457199" y="3911600"/>
            <a:ext cx="2553603" cy="276999"/>
          </a:xfrm>
          <a:prstGeom prst="rect">
            <a:avLst/>
          </a:prstGeom>
        </p:spPr>
        <p:txBody>
          <a:bodyPr lIns="0" tIns="0" rIns="0" bIns="0" anchor="t" anchorCtr="0">
            <a:spAutoFit/>
          </a:bodyPr>
          <a:lstStyle>
            <a:lvl1pPr marL="0" indent="0" algn="ctr">
              <a:buNone/>
              <a:defRPr sz="2000" b="1">
                <a:solidFill>
                  <a:schemeClr val="bg1"/>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4" name="Text Placeholder 3">
            <a:extLst>
              <a:ext uri="{FF2B5EF4-FFF2-40B4-BE49-F238E27FC236}">
                <a16:creationId xmlns:a16="http://schemas.microsoft.com/office/drawing/2014/main" id="{833CD75E-4CF0-434E-9CB2-71B06A070595}"/>
              </a:ext>
            </a:extLst>
          </p:cNvPr>
          <p:cNvSpPr>
            <a:spLocks noGrp="1"/>
          </p:cNvSpPr>
          <p:nvPr>
            <p:ph type="body" sz="quarter" idx="18" hasCustomPrompt="1"/>
          </p:nvPr>
        </p:nvSpPr>
        <p:spPr>
          <a:xfrm>
            <a:off x="457650" y="4305300"/>
            <a:ext cx="2552700" cy="1371600"/>
          </a:xfrm>
          <a:prstGeom prst="rect">
            <a:avLst/>
          </a:prstGeom>
        </p:spPr>
        <p:txBody>
          <a:bodyPr lIns="0" tIns="0" rIns="0" bIns="0"/>
          <a:lstStyle>
            <a:lvl1pPr marL="0" indent="0" algn="ctr">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17" name="Text Placeholder 2">
            <a:extLst>
              <a:ext uri="{FF2B5EF4-FFF2-40B4-BE49-F238E27FC236}">
                <a16:creationId xmlns:a16="http://schemas.microsoft.com/office/drawing/2014/main" id="{F41BD231-2CF9-FF4F-A3BE-80EB2011AE59}"/>
              </a:ext>
            </a:extLst>
          </p:cNvPr>
          <p:cNvSpPr>
            <a:spLocks noGrp="1"/>
          </p:cNvSpPr>
          <p:nvPr>
            <p:ph type="body" idx="19" hasCustomPrompt="1"/>
          </p:nvPr>
        </p:nvSpPr>
        <p:spPr>
          <a:xfrm>
            <a:off x="3351897" y="3911600"/>
            <a:ext cx="2553603" cy="276999"/>
          </a:xfrm>
          <a:prstGeom prst="rect">
            <a:avLst/>
          </a:prstGeom>
        </p:spPr>
        <p:txBody>
          <a:bodyPr lIns="0" tIns="0" rIns="0" bIns="0" anchor="t" anchorCtr="0">
            <a:spAutoFit/>
          </a:bodyPr>
          <a:lstStyle>
            <a:lvl1pPr marL="0" indent="0" algn="ctr">
              <a:buNone/>
              <a:defRPr sz="2000" b="1">
                <a:solidFill>
                  <a:schemeClr val="bg1"/>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18" name="Text Placeholder 3">
            <a:extLst>
              <a:ext uri="{FF2B5EF4-FFF2-40B4-BE49-F238E27FC236}">
                <a16:creationId xmlns:a16="http://schemas.microsoft.com/office/drawing/2014/main" id="{0C70064C-910C-D54D-B1F8-24B96D1EA7EB}"/>
              </a:ext>
            </a:extLst>
          </p:cNvPr>
          <p:cNvSpPr>
            <a:spLocks noGrp="1"/>
          </p:cNvSpPr>
          <p:nvPr>
            <p:ph type="body" sz="quarter" idx="20" hasCustomPrompt="1"/>
          </p:nvPr>
        </p:nvSpPr>
        <p:spPr>
          <a:xfrm>
            <a:off x="3352348" y="4305300"/>
            <a:ext cx="2552700" cy="1371600"/>
          </a:xfrm>
          <a:prstGeom prst="rect">
            <a:avLst/>
          </a:prstGeom>
        </p:spPr>
        <p:txBody>
          <a:bodyPr lIns="0" tIns="0" rIns="0" bIns="0"/>
          <a:lstStyle>
            <a:lvl1pPr marL="0" indent="0" algn="ctr">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19" name="Text Placeholder 2">
            <a:extLst>
              <a:ext uri="{FF2B5EF4-FFF2-40B4-BE49-F238E27FC236}">
                <a16:creationId xmlns:a16="http://schemas.microsoft.com/office/drawing/2014/main" id="{1D935015-BDCC-D84B-ABC4-886AD30BDEF4}"/>
              </a:ext>
            </a:extLst>
          </p:cNvPr>
          <p:cNvSpPr>
            <a:spLocks noGrp="1"/>
          </p:cNvSpPr>
          <p:nvPr>
            <p:ph type="body" idx="21" hasCustomPrompt="1"/>
          </p:nvPr>
        </p:nvSpPr>
        <p:spPr>
          <a:xfrm>
            <a:off x="6286500" y="3911600"/>
            <a:ext cx="2553603" cy="276999"/>
          </a:xfrm>
          <a:prstGeom prst="rect">
            <a:avLst/>
          </a:prstGeom>
        </p:spPr>
        <p:txBody>
          <a:bodyPr lIns="0" tIns="0" rIns="0" bIns="0" anchor="t" anchorCtr="0">
            <a:spAutoFit/>
          </a:bodyPr>
          <a:lstStyle>
            <a:lvl1pPr marL="0" indent="0" algn="ctr">
              <a:buNone/>
              <a:defRPr sz="2000" b="1">
                <a:solidFill>
                  <a:schemeClr val="bg1"/>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20" name="Text Placeholder 3">
            <a:extLst>
              <a:ext uri="{FF2B5EF4-FFF2-40B4-BE49-F238E27FC236}">
                <a16:creationId xmlns:a16="http://schemas.microsoft.com/office/drawing/2014/main" id="{EB14A276-18BF-B14A-AF63-86DBEE52E2E8}"/>
              </a:ext>
            </a:extLst>
          </p:cNvPr>
          <p:cNvSpPr>
            <a:spLocks noGrp="1"/>
          </p:cNvSpPr>
          <p:nvPr>
            <p:ph type="body" sz="quarter" idx="22" hasCustomPrompt="1"/>
          </p:nvPr>
        </p:nvSpPr>
        <p:spPr>
          <a:xfrm>
            <a:off x="6286951" y="4305300"/>
            <a:ext cx="2552700" cy="1371600"/>
          </a:xfrm>
          <a:prstGeom prst="rect">
            <a:avLst/>
          </a:prstGeom>
        </p:spPr>
        <p:txBody>
          <a:bodyPr lIns="0" tIns="0" rIns="0" bIns="0"/>
          <a:lstStyle>
            <a:lvl1pPr marL="0" indent="0" algn="ctr">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21" name="Text Placeholder 2">
            <a:extLst>
              <a:ext uri="{FF2B5EF4-FFF2-40B4-BE49-F238E27FC236}">
                <a16:creationId xmlns:a16="http://schemas.microsoft.com/office/drawing/2014/main" id="{17169DB9-F33A-B74F-8AB5-1180DA801A3A}"/>
              </a:ext>
            </a:extLst>
          </p:cNvPr>
          <p:cNvSpPr>
            <a:spLocks noGrp="1"/>
          </p:cNvSpPr>
          <p:nvPr>
            <p:ph type="body" idx="23" hasCustomPrompt="1"/>
          </p:nvPr>
        </p:nvSpPr>
        <p:spPr>
          <a:xfrm>
            <a:off x="9181197" y="3911600"/>
            <a:ext cx="2553603" cy="276999"/>
          </a:xfrm>
          <a:prstGeom prst="rect">
            <a:avLst/>
          </a:prstGeom>
        </p:spPr>
        <p:txBody>
          <a:bodyPr lIns="0" tIns="0" rIns="0" bIns="0" anchor="t" anchorCtr="0">
            <a:spAutoFit/>
          </a:bodyPr>
          <a:lstStyle>
            <a:lvl1pPr marL="0" indent="0" algn="ctr">
              <a:buNone/>
              <a:defRPr sz="2000" b="1">
                <a:solidFill>
                  <a:schemeClr val="bg1"/>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22" name="Text Placeholder 3">
            <a:extLst>
              <a:ext uri="{FF2B5EF4-FFF2-40B4-BE49-F238E27FC236}">
                <a16:creationId xmlns:a16="http://schemas.microsoft.com/office/drawing/2014/main" id="{0CBE7B12-6447-C842-B955-8AB1DF90D6E7}"/>
              </a:ext>
            </a:extLst>
          </p:cNvPr>
          <p:cNvSpPr>
            <a:spLocks noGrp="1"/>
          </p:cNvSpPr>
          <p:nvPr>
            <p:ph type="body" sz="quarter" idx="24" hasCustomPrompt="1"/>
          </p:nvPr>
        </p:nvSpPr>
        <p:spPr>
          <a:xfrm>
            <a:off x="9181198" y="4305300"/>
            <a:ext cx="2552700" cy="1371600"/>
          </a:xfrm>
          <a:prstGeom prst="rect">
            <a:avLst/>
          </a:prstGeom>
        </p:spPr>
        <p:txBody>
          <a:bodyPr lIns="0" tIns="0" rIns="0" bIns="0"/>
          <a:lstStyle>
            <a:lvl1pPr marL="0" indent="0" algn="ctr">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27" name="Rectangle 26">
            <a:extLst>
              <a:ext uri="{FF2B5EF4-FFF2-40B4-BE49-F238E27FC236}">
                <a16:creationId xmlns:a16="http://schemas.microsoft.com/office/drawing/2014/main" id="{363A6A17-BEE7-0345-9536-BE7A635BFE62}"/>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Slide Number Placeholder 6">
            <a:extLst>
              <a:ext uri="{FF2B5EF4-FFF2-40B4-BE49-F238E27FC236}">
                <a16:creationId xmlns:a16="http://schemas.microsoft.com/office/drawing/2014/main" id="{1A6313D4-7066-DF4C-9190-3718536B3A3B}"/>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9" name="Footer Placeholder 4">
            <a:extLst>
              <a:ext uri="{FF2B5EF4-FFF2-40B4-BE49-F238E27FC236}">
                <a16:creationId xmlns:a16="http://schemas.microsoft.com/office/drawing/2014/main" id="{7BAAF89E-45B7-CE43-9272-4FA4D824BFF3}"/>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30" name="Picture 29">
            <a:extLst>
              <a:ext uri="{FF2B5EF4-FFF2-40B4-BE49-F238E27FC236}">
                <a16:creationId xmlns:a16="http://schemas.microsoft.com/office/drawing/2014/main" id="{55D5AF2C-11EF-6944-B178-D6EEA587C4F9}"/>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23" name="Title 1">
            <a:extLst>
              <a:ext uri="{FF2B5EF4-FFF2-40B4-BE49-F238E27FC236}">
                <a16:creationId xmlns:a16="http://schemas.microsoft.com/office/drawing/2014/main" id="{024AB110-2AFB-F946-B2D5-E49C82681990}"/>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26" name="Picture 25">
            <a:extLst>
              <a:ext uri="{FF2B5EF4-FFF2-40B4-BE49-F238E27FC236}">
                <a16:creationId xmlns:a16="http://schemas.microsoft.com/office/drawing/2014/main" id="{02EF9C9C-C686-A645-AFF5-72E006C7B204}"/>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4" name="Picture Placeholder 2">
            <a:extLst>
              <a:ext uri="{FF2B5EF4-FFF2-40B4-BE49-F238E27FC236}">
                <a16:creationId xmlns:a16="http://schemas.microsoft.com/office/drawing/2014/main" id="{E9BFD89D-DDA5-8141-9216-D1800DDDE694}"/>
              </a:ext>
            </a:extLst>
          </p:cNvPr>
          <p:cNvSpPr>
            <a:spLocks noGrp="1" noChangeAspect="1"/>
          </p:cNvSpPr>
          <p:nvPr>
            <p:ph type="pic" sz="quarter" idx="14"/>
          </p:nvPr>
        </p:nvSpPr>
        <p:spPr>
          <a:xfrm>
            <a:off x="933900" y="2048689"/>
            <a:ext cx="1600200" cy="1600200"/>
          </a:xfrm>
          <a:prstGeom prst="rect">
            <a:avLst/>
          </a:prstGeom>
          <a:noFill/>
        </p:spPr>
        <p:txBody>
          <a:bodyPr/>
          <a:lstStyle>
            <a:lvl1pPr>
              <a:defRPr sz="1600"/>
            </a:lvl1pPr>
          </a:lstStyle>
          <a:p>
            <a:endParaRPr lang="en-US" dirty="0"/>
          </a:p>
        </p:txBody>
      </p:sp>
      <p:sp>
        <p:nvSpPr>
          <p:cNvPr id="25" name="Picture Placeholder 2">
            <a:extLst>
              <a:ext uri="{FF2B5EF4-FFF2-40B4-BE49-F238E27FC236}">
                <a16:creationId xmlns:a16="http://schemas.microsoft.com/office/drawing/2014/main" id="{ABF515C9-2AA5-CD4C-B768-D482ACA939EA}"/>
              </a:ext>
            </a:extLst>
          </p:cNvPr>
          <p:cNvSpPr>
            <a:spLocks noGrp="1" noChangeAspect="1"/>
          </p:cNvSpPr>
          <p:nvPr>
            <p:ph type="pic" sz="quarter" idx="15"/>
          </p:nvPr>
        </p:nvSpPr>
        <p:spPr>
          <a:xfrm>
            <a:off x="6763201" y="2048689"/>
            <a:ext cx="1600200" cy="1600200"/>
          </a:xfrm>
          <a:prstGeom prst="rect">
            <a:avLst/>
          </a:prstGeom>
          <a:noFill/>
        </p:spPr>
        <p:txBody>
          <a:bodyPr/>
          <a:lstStyle>
            <a:lvl1pPr>
              <a:defRPr sz="1600"/>
            </a:lvl1pPr>
          </a:lstStyle>
          <a:p>
            <a:endParaRPr lang="en-US" dirty="0"/>
          </a:p>
        </p:txBody>
      </p:sp>
      <p:sp>
        <p:nvSpPr>
          <p:cNvPr id="31" name="Picture Placeholder 2">
            <a:extLst>
              <a:ext uri="{FF2B5EF4-FFF2-40B4-BE49-F238E27FC236}">
                <a16:creationId xmlns:a16="http://schemas.microsoft.com/office/drawing/2014/main" id="{271CB119-6AFA-0744-8DDF-C6E51AA6809F}"/>
              </a:ext>
            </a:extLst>
          </p:cNvPr>
          <p:cNvSpPr>
            <a:spLocks noGrp="1" noChangeAspect="1"/>
          </p:cNvSpPr>
          <p:nvPr>
            <p:ph type="pic" sz="quarter" idx="16"/>
          </p:nvPr>
        </p:nvSpPr>
        <p:spPr>
          <a:xfrm>
            <a:off x="3828598" y="2048689"/>
            <a:ext cx="1600200" cy="1600200"/>
          </a:xfrm>
          <a:prstGeom prst="rect">
            <a:avLst/>
          </a:prstGeom>
          <a:noFill/>
        </p:spPr>
        <p:txBody>
          <a:bodyPr/>
          <a:lstStyle>
            <a:lvl1pPr>
              <a:defRPr sz="1600"/>
            </a:lvl1pPr>
          </a:lstStyle>
          <a:p>
            <a:endParaRPr lang="en-US" dirty="0"/>
          </a:p>
        </p:txBody>
      </p:sp>
      <p:sp>
        <p:nvSpPr>
          <p:cNvPr id="32" name="Picture Placeholder 2">
            <a:extLst>
              <a:ext uri="{FF2B5EF4-FFF2-40B4-BE49-F238E27FC236}">
                <a16:creationId xmlns:a16="http://schemas.microsoft.com/office/drawing/2014/main" id="{1F0907CD-1841-5C4A-9C2C-040064E5CFEB}"/>
              </a:ext>
            </a:extLst>
          </p:cNvPr>
          <p:cNvSpPr>
            <a:spLocks noGrp="1" noChangeAspect="1"/>
          </p:cNvSpPr>
          <p:nvPr>
            <p:ph type="pic" sz="quarter" idx="17"/>
          </p:nvPr>
        </p:nvSpPr>
        <p:spPr>
          <a:xfrm>
            <a:off x="9657898" y="2048689"/>
            <a:ext cx="1600200" cy="1600200"/>
          </a:xfrm>
          <a:prstGeom prst="rect">
            <a:avLst/>
          </a:prstGeom>
          <a:noFill/>
        </p:spPr>
        <p:txBody>
          <a:bodyPr/>
          <a:lstStyle>
            <a:lvl1pPr>
              <a:defRPr sz="1600"/>
            </a:lvl1pPr>
          </a:lstStyle>
          <a:p>
            <a:endParaRPr lang="en-US" dirty="0"/>
          </a:p>
        </p:txBody>
      </p:sp>
    </p:spTree>
    <p:extLst>
      <p:ext uri="{BB962C8B-B14F-4D97-AF65-F5344CB8AC3E}">
        <p14:creationId xmlns:p14="http://schemas.microsoft.com/office/powerpoint/2010/main" val="2223337214"/>
      </p:ext>
    </p:extLst>
  </p:cSld>
  <p:clrMapOvr>
    <a:masterClrMapping/>
  </p:clrMapOvr>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9A93-70A5-2040-B0F3-3BC314C738E8}"/>
              </a:ext>
            </a:extLst>
          </p:cNvPr>
          <p:cNvSpPr>
            <a:spLocks noGrp="1"/>
          </p:cNvSpPr>
          <p:nvPr>
            <p:ph type="title"/>
          </p:nvPr>
        </p:nvSpPr>
        <p:spPr>
          <a:xfrm>
            <a:off x="1409700" y="457200"/>
            <a:ext cx="3543300" cy="1600200"/>
          </a:xfrm>
          <a:prstGeom prst="rect">
            <a:avLst/>
          </a:prstGeom>
        </p:spPr>
        <p:txBody>
          <a:bodyPr lIns="0" tIns="0" rIns="0" bIns="0" anchor="t" anchorCtr="0"/>
          <a:lstStyle>
            <a:lvl1pPr>
              <a:defRPr sz="4000" cap="all" baseline="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1F0D3FA5-4FB9-CA4B-80C1-70E2383ABC74}"/>
              </a:ext>
            </a:extLst>
          </p:cNvPr>
          <p:cNvSpPr>
            <a:spLocks noGrp="1"/>
          </p:cNvSpPr>
          <p:nvPr>
            <p:ph type="body" sz="half" idx="2"/>
          </p:nvPr>
        </p:nvSpPr>
        <p:spPr>
          <a:xfrm>
            <a:off x="1409700" y="2810435"/>
            <a:ext cx="3543300" cy="3095064"/>
          </a:xfrm>
          <a:prstGeom prst="rect">
            <a:avLst/>
          </a:prstGeom>
        </p:spPr>
        <p:txBody>
          <a:bodyPr lIns="0" tIns="0" rIns="0" bIns="0"/>
          <a:lstStyle>
            <a:lvl1pPr marL="0" indent="0">
              <a:buNone/>
              <a:defRPr sz="2000" b="1">
                <a:solidFill>
                  <a:schemeClr val="bg1"/>
                </a:solidFill>
                <a:latin typeface="Montserrat" pitchFamily="2" charset="77"/>
                <a:ea typeface="Roboto Slab"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2" name="Content Placeholder 3">
            <a:extLst>
              <a:ext uri="{FF2B5EF4-FFF2-40B4-BE49-F238E27FC236}">
                <a16:creationId xmlns:a16="http://schemas.microsoft.com/office/drawing/2014/main" id="{E8D33FE3-E5D6-8943-AC8A-D75992477211}"/>
              </a:ext>
            </a:extLst>
          </p:cNvPr>
          <p:cNvSpPr>
            <a:spLocks noGrp="1"/>
          </p:cNvSpPr>
          <p:nvPr>
            <p:ph sz="half" idx="13"/>
          </p:nvPr>
        </p:nvSpPr>
        <p:spPr>
          <a:xfrm>
            <a:off x="5295900" y="457200"/>
            <a:ext cx="5448300" cy="5448300"/>
          </a:xfrm>
          <a:prstGeom prst="rect">
            <a:avLst/>
          </a:prstGeom>
        </p:spPr>
        <p:txBody>
          <a:bodyPr lIns="0" tIns="0" rIns="0" bIns="0"/>
          <a:lstStyle>
            <a:lvl1pPr>
              <a:buClr>
                <a:srgbClr val="FFAE52"/>
              </a:buClr>
              <a:defRPr sz="1600" b="0" i="0">
                <a:solidFill>
                  <a:schemeClr val="bg1"/>
                </a:solidFill>
              </a:defRPr>
            </a:lvl1pPr>
            <a:lvl2pPr marL="685800" indent="-228600">
              <a:buClr>
                <a:srgbClr val="FFAE52"/>
              </a:buClr>
              <a:buFont typeface="Arial" panose="020B0604020202020204" pitchFamily="34" charset="0"/>
              <a:buChar char="•"/>
              <a:defRPr sz="1600" b="0" i="0">
                <a:solidFill>
                  <a:schemeClr val="bg1"/>
                </a:solidFill>
              </a:defRPr>
            </a:lvl2pPr>
            <a:lvl3pPr>
              <a:buClr>
                <a:srgbClr val="FFAE52"/>
              </a:buClr>
              <a:defRPr sz="1600" b="0" i="0">
                <a:solidFill>
                  <a:schemeClr val="bg1"/>
                </a:solidFill>
              </a:defRPr>
            </a:lvl3pPr>
            <a:lvl4pPr>
              <a:buClr>
                <a:srgbClr val="FFAE52"/>
              </a:buClr>
              <a:defRPr sz="1600" b="0" i="0">
                <a:solidFill>
                  <a:schemeClr val="bg1"/>
                </a:solidFill>
              </a:defRPr>
            </a:lvl4pPr>
            <a:lvl5pPr>
              <a:buClr>
                <a:srgbClr val="FFAE52"/>
              </a:buClr>
              <a:defRPr sz="1600" b="0"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a:extLst>
              <a:ext uri="{FF2B5EF4-FFF2-40B4-BE49-F238E27FC236}">
                <a16:creationId xmlns:a16="http://schemas.microsoft.com/office/drawing/2014/main" id="{ED799C3F-4EB0-A845-A68F-AEB95C5EE1A8}"/>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lide Number Placeholder 6">
            <a:extLst>
              <a:ext uri="{FF2B5EF4-FFF2-40B4-BE49-F238E27FC236}">
                <a16:creationId xmlns:a16="http://schemas.microsoft.com/office/drawing/2014/main" id="{F74DFB94-9EA4-174B-A48B-72A7638ED55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9" name="Footer Placeholder 4">
            <a:extLst>
              <a:ext uri="{FF2B5EF4-FFF2-40B4-BE49-F238E27FC236}">
                <a16:creationId xmlns:a16="http://schemas.microsoft.com/office/drawing/2014/main" id="{F05C0183-6E3D-E748-878B-50D833284029}"/>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0" name="Picture 19">
            <a:extLst>
              <a:ext uri="{FF2B5EF4-FFF2-40B4-BE49-F238E27FC236}">
                <a16:creationId xmlns:a16="http://schemas.microsoft.com/office/drawing/2014/main" id="{B6872C28-7A07-1E4C-BEDB-B7E792CE4C66}"/>
              </a:ext>
            </a:extLst>
          </p:cNvPr>
          <p:cNvPicPr>
            <a:picLocks noChangeAspect="1"/>
          </p:cNvPicPr>
          <p:nvPr userDrawn="1"/>
        </p:nvPicPr>
        <p:blipFill>
          <a:blip r:embed="rId2"/>
          <a:stretch>
            <a:fillRect/>
          </a:stretch>
        </p:blipFill>
        <p:spPr>
          <a:xfrm>
            <a:off x="226854" y="6470117"/>
            <a:ext cx="1488112" cy="318565"/>
          </a:xfrm>
          <a:prstGeom prst="rect">
            <a:avLst/>
          </a:prstGeom>
        </p:spPr>
      </p:pic>
      <p:pic>
        <p:nvPicPr>
          <p:cNvPr id="13" name="Picture 12">
            <a:extLst>
              <a:ext uri="{FF2B5EF4-FFF2-40B4-BE49-F238E27FC236}">
                <a16:creationId xmlns:a16="http://schemas.microsoft.com/office/drawing/2014/main" id="{A2492170-C049-CB45-8B1F-E01D8E48BF33}"/>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12237733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E07619-1BFA-6C47-99A3-8B8699340524}"/>
              </a:ext>
            </a:extLst>
          </p:cNvPr>
          <p:cNvSpPr>
            <a:spLocks noGrp="1"/>
          </p:cNvSpPr>
          <p:nvPr>
            <p:ph type="pic" idx="1"/>
          </p:nvPr>
        </p:nvSpPr>
        <p:spPr>
          <a:xfrm>
            <a:off x="5295900" y="457200"/>
            <a:ext cx="6438900" cy="5448299"/>
          </a:xfrm>
          <a:prstGeom prst="rect">
            <a:avLst/>
          </a:prstGeom>
          <a:solidFill>
            <a:schemeClr val="tx2">
              <a:lumMod val="20000"/>
              <a:lumOff val="80000"/>
            </a:schemeClr>
          </a:solidFill>
        </p:spPr>
        <p:txBody>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itle 1">
            <a:extLst>
              <a:ext uri="{FF2B5EF4-FFF2-40B4-BE49-F238E27FC236}">
                <a16:creationId xmlns:a16="http://schemas.microsoft.com/office/drawing/2014/main" id="{76561B3C-D15C-194E-BAC7-9FD9F70CDDA8}"/>
              </a:ext>
            </a:extLst>
          </p:cNvPr>
          <p:cNvSpPr>
            <a:spLocks noGrp="1"/>
          </p:cNvSpPr>
          <p:nvPr>
            <p:ph type="title"/>
          </p:nvPr>
        </p:nvSpPr>
        <p:spPr>
          <a:xfrm>
            <a:off x="1409700" y="457200"/>
            <a:ext cx="3543300" cy="1600200"/>
          </a:xfrm>
          <a:prstGeom prst="rect">
            <a:avLst/>
          </a:prstGeom>
        </p:spPr>
        <p:txBody>
          <a:bodyPr lIns="0" tIns="0" rIns="0" bIns="0" anchor="t" anchorCtr="0"/>
          <a:lstStyle>
            <a:lvl1pPr>
              <a:defRPr sz="4000" cap="all" baseline="0">
                <a:solidFill>
                  <a:schemeClr val="bg1"/>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192E5DA1-EBA7-124E-8813-0D16768F17EE}"/>
              </a:ext>
            </a:extLst>
          </p:cNvPr>
          <p:cNvSpPr>
            <a:spLocks noGrp="1"/>
          </p:cNvSpPr>
          <p:nvPr>
            <p:ph type="body" sz="half" idx="2"/>
          </p:nvPr>
        </p:nvSpPr>
        <p:spPr>
          <a:xfrm>
            <a:off x="1409700" y="2810435"/>
            <a:ext cx="3543300" cy="3095064"/>
          </a:xfrm>
          <a:prstGeom prst="rect">
            <a:avLst/>
          </a:prstGeom>
        </p:spPr>
        <p:txBody>
          <a:bodyPr lIns="0" tIns="0" rIns="0" bIns="0"/>
          <a:lstStyle>
            <a:lvl1pPr marL="0" indent="0">
              <a:buNone/>
              <a:defRPr sz="2000" b="1">
                <a:solidFill>
                  <a:schemeClr val="bg1"/>
                </a:solidFill>
                <a:latin typeface="Montserrat" pitchFamily="2" charset="77"/>
                <a:ea typeface="Roboto Slab"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8" name="Rectangle 17">
            <a:extLst>
              <a:ext uri="{FF2B5EF4-FFF2-40B4-BE49-F238E27FC236}">
                <a16:creationId xmlns:a16="http://schemas.microsoft.com/office/drawing/2014/main" id="{DFCEBBF1-574F-084E-9BA3-89CEEA42538E}"/>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lide Number Placeholder 6">
            <a:extLst>
              <a:ext uri="{FF2B5EF4-FFF2-40B4-BE49-F238E27FC236}">
                <a16:creationId xmlns:a16="http://schemas.microsoft.com/office/drawing/2014/main" id="{A2CD7039-9EE2-CD4F-BABA-7E31040840D0}"/>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387A3D3B-F3A4-CE4D-B154-62D779F7A0C6}"/>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4E9520ED-4674-1340-BE66-1888AD097B5E}"/>
              </a:ext>
            </a:extLst>
          </p:cNvPr>
          <p:cNvPicPr>
            <a:picLocks noChangeAspect="1"/>
          </p:cNvPicPr>
          <p:nvPr userDrawn="1"/>
        </p:nvPicPr>
        <p:blipFill>
          <a:blip r:embed="rId2"/>
          <a:stretch>
            <a:fillRect/>
          </a:stretch>
        </p:blipFill>
        <p:spPr>
          <a:xfrm>
            <a:off x="226854" y="6470117"/>
            <a:ext cx="1488112" cy="318565"/>
          </a:xfrm>
          <a:prstGeom prst="rect">
            <a:avLst/>
          </a:prstGeom>
        </p:spPr>
      </p:pic>
      <p:pic>
        <p:nvPicPr>
          <p:cNvPr id="14" name="Picture 13">
            <a:extLst>
              <a:ext uri="{FF2B5EF4-FFF2-40B4-BE49-F238E27FC236}">
                <a16:creationId xmlns:a16="http://schemas.microsoft.com/office/drawing/2014/main" id="{842BC3D2-D51A-0241-8430-7B6F6836475C}"/>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373640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1672-2FEE-AB49-B163-68C5DCCA3DE8}"/>
              </a:ext>
            </a:extLst>
          </p:cNvPr>
          <p:cNvSpPr>
            <a:spLocks noGrp="1"/>
          </p:cNvSpPr>
          <p:nvPr>
            <p:ph type="title" hasCustomPrompt="1"/>
          </p:nvPr>
        </p:nvSpPr>
        <p:spPr>
          <a:xfrm>
            <a:off x="1409700" y="1143000"/>
            <a:ext cx="9336024" cy="3657600"/>
          </a:xfrm>
          <a:prstGeom prst="rect">
            <a:avLst/>
          </a:prstGeom>
        </p:spPr>
        <p:txBody>
          <a:bodyPr lIns="0" tIns="0" rIns="0" bIns="0" anchor="ctr" anchorCtr="0">
            <a:normAutofit/>
          </a:bodyPr>
          <a:lstStyle>
            <a:lvl1pPr algn="ctr">
              <a:lnSpc>
                <a:spcPct val="125000"/>
              </a:lnSpc>
              <a:defRPr sz="2400" b="0" cap="none" baseline="0">
                <a:solidFill>
                  <a:schemeClr val="bg1"/>
                </a:solidFill>
                <a:latin typeface="Roboto Slab" pitchFamily="2" charset="0"/>
                <a:ea typeface="Roboto Slab" pitchFamily="2" charset="0"/>
              </a:defRPr>
            </a:lvl1pPr>
          </a:lstStyle>
          <a:p>
            <a:r>
              <a:rPr lang="en-US" dirty="0"/>
              <a:t>Click to edit the quote.</a:t>
            </a:r>
          </a:p>
        </p:txBody>
      </p:sp>
      <p:sp>
        <p:nvSpPr>
          <p:cNvPr id="3" name="Text Placeholder 2">
            <a:extLst>
              <a:ext uri="{FF2B5EF4-FFF2-40B4-BE49-F238E27FC236}">
                <a16:creationId xmlns:a16="http://schemas.microsoft.com/office/drawing/2014/main" id="{FCA3A0C1-EA0F-5E44-835E-84FDC5B5B170}"/>
              </a:ext>
            </a:extLst>
          </p:cNvPr>
          <p:cNvSpPr>
            <a:spLocks noGrp="1"/>
          </p:cNvSpPr>
          <p:nvPr>
            <p:ph type="body" idx="1" hasCustomPrompt="1"/>
          </p:nvPr>
        </p:nvSpPr>
        <p:spPr>
          <a:xfrm>
            <a:off x="1408176" y="5257800"/>
            <a:ext cx="9336024" cy="276999"/>
          </a:xfrm>
          <a:prstGeom prst="rect">
            <a:avLst/>
          </a:prstGeom>
        </p:spPr>
        <p:txBody>
          <a:bodyPr lIns="0" tIns="0" rIns="0" bIns="0" anchor="b" anchorCtr="0">
            <a:spAutoFit/>
          </a:bodyPr>
          <a:lstStyle>
            <a:lvl1pPr marL="0" indent="0" algn="ctr">
              <a:buNone/>
              <a:defRPr sz="2000" b="1">
                <a:solidFill>
                  <a:schemeClr val="bg1"/>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6" name="Text Placeholder 2">
            <a:extLst>
              <a:ext uri="{FF2B5EF4-FFF2-40B4-BE49-F238E27FC236}">
                <a16:creationId xmlns:a16="http://schemas.microsoft.com/office/drawing/2014/main" id="{7705C9E5-34D9-8F46-A8D2-5CEC4AB08823}"/>
              </a:ext>
            </a:extLst>
          </p:cNvPr>
          <p:cNvSpPr>
            <a:spLocks noGrp="1"/>
          </p:cNvSpPr>
          <p:nvPr>
            <p:ph type="body" idx="10" hasCustomPrompt="1"/>
          </p:nvPr>
        </p:nvSpPr>
        <p:spPr>
          <a:xfrm>
            <a:off x="1408176" y="5669280"/>
            <a:ext cx="9336024" cy="221599"/>
          </a:xfrm>
          <a:prstGeom prst="rect">
            <a:avLst/>
          </a:prstGeom>
        </p:spPr>
        <p:txBody>
          <a:bodyPr lIns="0" tIns="0" rIns="0" bIns="0" anchor="t" anchorCtr="0">
            <a:spAutoFit/>
          </a:bodyPr>
          <a:lstStyle>
            <a:lvl1pPr marL="0" indent="0" algn="ctr">
              <a:buNone/>
              <a:defRPr sz="1600" i="0">
                <a:solidFill>
                  <a:schemeClr val="bg1"/>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Company or Position Description</a:t>
            </a:r>
          </a:p>
        </p:txBody>
      </p:sp>
      <p:sp>
        <p:nvSpPr>
          <p:cNvPr id="10" name="Freeform 245">
            <a:extLst>
              <a:ext uri="{FF2B5EF4-FFF2-40B4-BE49-F238E27FC236}">
                <a16:creationId xmlns:a16="http://schemas.microsoft.com/office/drawing/2014/main" id="{A5D52EF9-A192-E843-9D71-F27A7C1025BC}"/>
              </a:ext>
            </a:extLst>
          </p:cNvPr>
          <p:cNvSpPr>
            <a:spLocks noChangeAspect="1" noEditPoints="1"/>
          </p:cNvSpPr>
          <p:nvPr userDrawn="1"/>
        </p:nvSpPr>
        <p:spPr bwMode="auto">
          <a:xfrm>
            <a:off x="5849112" y="683177"/>
            <a:ext cx="457200" cy="414103"/>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rgbClr val="FFAE52"/>
          </a:solidFill>
          <a:ln>
            <a:noFill/>
          </a:ln>
          <a:extLst/>
        </p:spPr>
        <p:txBody>
          <a:bodyPr vert="horz" wrap="square" lIns="91440" tIns="45720" rIns="91440" bIns="45720" numCol="1" anchor="t" anchorCtr="0" compatLnSpc="1">
            <a:prstTxWarp prst="textNoShape">
              <a:avLst/>
            </a:prstTxWarp>
          </a:bodyPr>
          <a:lstStyle/>
          <a:p>
            <a:endParaRPr lang="en-US" dirty="0">
              <a:solidFill>
                <a:schemeClr val="accent2"/>
              </a:solidFill>
            </a:endParaRPr>
          </a:p>
        </p:txBody>
      </p:sp>
      <p:sp>
        <p:nvSpPr>
          <p:cNvPr id="19" name="Rectangle 18">
            <a:extLst>
              <a:ext uri="{FF2B5EF4-FFF2-40B4-BE49-F238E27FC236}">
                <a16:creationId xmlns:a16="http://schemas.microsoft.com/office/drawing/2014/main" id="{90138AEC-FDE2-1143-B887-9CB1109A6EC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6">
            <a:extLst>
              <a:ext uri="{FF2B5EF4-FFF2-40B4-BE49-F238E27FC236}">
                <a16:creationId xmlns:a16="http://schemas.microsoft.com/office/drawing/2014/main" id="{0D020D2C-6B1B-2347-A7E9-14B819D83E7E}"/>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1" name="Footer Placeholder 4">
            <a:extLst>
              <a:ext uri="{FF2B5EF4-FFF2-40B4-BE49-F238E27FC236}">
                <a16:creationId xmlns:a16="http://schemas.microsoft.com/office/drawing/2014/main" id="{A5D27D68-3814-C747-BFA2-4A77834485E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2" name="Picture 21">
            <a:extLst>
              <a:ext uri="{FF2B5EF4-FFF2-40B4-BE49-F238E27FC236}">
                <a16:creationId xmlns:a16="http://schemas.microsoft.com/office/drawing/2014/main" id="{B8CB7111-F9C8-9D40-B18B-963B0BC14040}"/>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2" name="Text Placeholder 4">
            <a:extLst>
              <a:ext uri="{FF2B5EF4-FFF2-40B4-BE49-F238E27FC236}">
                <a16:creationId xmlns:a16="http://schemas.microsoft.com/office/drawing/2014/main" id="{BC5B83C2-1EFD-6C46-8AF9-334571DCFFBA}"/>
              </a:ext>
            </a:extLst>
          </p:cNvPr>
          <p:cNvSpPr>
            <a:spLocks noGrp="1"/>
          </p:cNvSpPr>
          <p:nvPr>
            <p:ph type="body" sz="quarter" idx="11" hasCustomPrompt="1"/>
          </p:nvPr>
        </p:nvSpPr>
        <p:spPr>
          <a:xfrm>
            <a:off x="1409700" y="4877914"/>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4272151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1672-2FEE-AB49-B163-68C5DCCA3DE8}"/>
              </a:ext>
            </a:extLst>
          </p:cNvPr>
          <p:cNvSpPr>
            <a:spLocks noGrp="1"/>
          </p:cNvSpPr>
          <p:nvPr>
            <p:ph type="title" hasCustomPrompt="1"/>
          </p:nvPr>
        </p:nvSpPr>
        <p:spPr>
          <a:xfrm>
            <a:off x="1409700" y="1548678"/>
            <a:ext cx="9334500" cy="553998"/>
          </a:xfrm>
          <a:prstGeom prst="rect">
            <a:avLst/>
          </a:prstGeom>
          <a:ln>
            <a:noFill/>
          </a:ln>
        </p:spPr>
        <p:txBody>
          <a:bodyPr lIns="0" tIns="0" rIns="0" bIns="0" anchor="t" anchorCtr="0">
            <a:spAutoFit/>
          </a:bodyPr>
          <a:lstStyle>
            <a:lvl1pPr algn="ctr">
              <a:defRPr lang="en-US" sz="4000" b="1" i="0" cap="all" baseline="0" smtClean="0">
                <a:solidFill>
                  <a:schemeClr val="bg1"/>
                </a:solidFill>
                <a:effectLst/>
                <a:latin typeface="Montserrat" pitchFamily="2" charset="77"/>
                <a:ea typeface="Roboto" panose="02000000000000000000" pitchFamily="2" charset="0"/>
              </a:defRPr>
            </a:lvl1pPr>
          </a:lstStyle>
          <a:p>
            <a:r>
              <a:rPr lang="en-US" dirty="0"/>
              <a:t>Definition Word Here</a:t>
            </a:r>
          </a:p>
        </p:txBody>
      </p:sp>
      <p:sp>
        <p:nvSpPr>
          <p:cNvPr id="3" name="Text Placeholder 2">
            <a:extLst>
              <a:ext uri="{FF2B5EF4-FFF2-40B4-BE49-F238E27FC236}">
                <a16:creationId xmlns:a16="http://schemas.microsoft.com/office/drawing/2014/main" id="{FCA3A0C1-EA0F-5E44-835E-84FDC5B5B170}"/>
              </a:ext>
            </a:extLst>
          </p:cNvPr>
          <p:cNvSpPr>
            <a:spLocks noGrp="1"/>
          </p:cNvSpPr>
          <p:nvPr>
            <p:ph type="body" idx="1" hasCustomPrompt="1"/>
          </p:nvPr>
        </p:nvSpPr>
        <p:spPr>
          <a:xfrm>
            <a:off x="1408176" y="2208651"/>
            <a:ext cx="9336024" cy="276999"/>
          </a:xfrm>
          <a:prstGeom prst="rect">
            <a:avLst/>
          </a:prstGeom>
        </p:spPr>
        <p:txBody>
          <a:bodyPr lIns="0" tIns="0" rIns="0" bIns="0" anchor="t" anchorCtr="0">
            <a:spAutoFit/>
          </a:bodyPr>
          <a:lstStyle>
            <a:lvl1pPr marL="0" indent="0" algn="ctr">
              <a:buNone/>
              <a:defRPr sz="2000">
                <a:solidFill>
                  <a:schemeClr val="bg1"/>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[Pro none see a </a:t>
            </a:r>
            <a:r>
              <a:rPr lang="en-US" dirty="0" err="1"/>
              <a:t>tion</a:t>
            </a:r>
            <a:r>
              <a:rPr lang="en-US" dirty="0"/>
              <a:t>] [Guy duh]</a:t>
            </a:r>
          </a:p>
        </p:txBody>
      </p:sp>
      <p:sp>
        <p:nvSpPr>
          <p:cNvPr id="14" name="Text Placeholder 2">
            <a:extLst>
              <a:ext uri="{FF2B5EF4-FFF2-40B4-BE49-F238E27FC236}">
                <a16:creationId xmlns:a16="http://schemas.microsoft.com/office/drawing/2014/main" id="{1294F544-D864-AD48-BBAE-6228537AB98E}"/>
              </a:ext>
            </a:extLst>
          </p:cNvPr>
          <p:cNvSpPr>
            <a:spLocks noGrp="1"/>
          </p:cNvSpPr>
          <p:nvPr>
            <p:ph type="body" idx="13" hasCustomPrompt="1"/>
          </p:nvPr>
        </p:nvSpPr>
        <p:spPr>
          <a:xfrm>
            <a:off x="1408176" y="3059917"/>
            <a:ext cx="9336024" cy="2845583"/>
          </a:xfrm>
          <a:prstGeom prst="rect">
            <a:avLst/>
          </a:prstGeom>
        </p:spPr>
        <p:txBody>
          <a:bodyPr lIns="0" tIns="0" rIns="0" bIns="0" anchor="t" anchorCtr="0">
            <a:normAutofit/>
          </a:bodyPr>
          <a:lstStyle>
            <a:lvl1pPr marL="0" indent="0" algn="ctr">
              <a:lnSpc>
                <a:spcPct val="125000"/>
              </a:lnSpc>
              <a:buNone/>
              <a:defRPr sz="2400" b="0" i="0" baseline="0">
                <a:solidFill>
                  <a:schemeClr val="bg1"/>
                </a:solidFill>
                <a:latin typeface="Roboto Slab" pitchFamily="2" charset="0"/>
                <a:ea typeface="Roboto Slab"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Definition here.</a:t>
            </a:r>
          </a:p>
        </p:txBody>
      </p:sp>
      <p:sp>
        <p:nvSpPr>
          <p:cNvPr id="5" name="Text Placeholder 4">
            <a:extLst>
              <a:ext uri="{FF2B5EF4-FFF2-40B4-BE49-F238E27FC236}">
                <a16:creationId xmlns:a16="http://schemas.microsoft.com/office/drawing/2014/main" id="{8EE3F318-9A26-7047-9623-91ABF91C0711}"/>
              </a:ext>
            </a:extLst>
          </p:cNvPr>
          <p:cNvSpPr>
            <a:spLocks noGrp="1"/>
          </p:cNvSpPr>
          <p:nvPr>
            <p:ph type="body" sz="quarter" idx="14" hasCustomPrompt="1"/>
          </p:nvPr>
        </p:nvSpPr>
        <p:spPr>
          <a:xfrm>
            <a:off x="1408113" y="1143000"/>
            <a:ext cx="9336087" cy="255588"/>
          </a:xfrm>
          <a:prstGeom prst="rect">
            <a:avLst/>
          </a:prstGeom>
        </p:spPr>
        <p:txBody>
          <a:bodyPr lIns="0" tIns="0" rIns="0" bIns="0"/>
          <a:lstStyle>
            <a:lvl1pPr marL="0" indent="0" algn="ctr">
              <a:buNone/>
              <a:defRPr sz="1500" b="1" cap="all" baseline="0">
                <a:solidFill>
                  <a:srgbClr val="FFAE52"/>
                </a:solidFill>
                <a:latin typeface="Montserrat" pitchFamily="2" charset="77"/>
              </a:defRPr>
            </a:lvl1pPr>
          </a:lstStyle>
          <a:p>
            <a:pPr lvl="0"/>
            <a:r>
              <a:rPr lang="en-US" dirty="0"/>
              <a:t>Definition:</a:t>
            </a:r>
          </a:p>
        </p:txBody>
      </p:sp>
      <p:sp>
        <p:nvSpPr>
          <p:cNvPr id="15" name="Rectangle 14">
            <a:extLst>
              <a:ext uri="{FF2B5EF4-FFF2-40B4-BE49-F238E27FC236}">
                <a16:creationId xmlns:a16="http://schemas.microsoft.com/office/drawing/2014/main" id="{70025F3C-5ECB-BF4E-BD44-99BEA355ACE1}"/>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6">
            <a:extLst>
              <a:ext uri="{FF2B5EF4-FFF2-40B4-BE49-F238E27FC236}">
                <a16:creationId xmlns:a16="http://schemas.microsoft.com/office/drawing/2014/main" id="{3957009B-35FC-F947-9F80-447205030C65}"/>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8" name="Footer Placeholder 4">
            <a:extLst>
              <a:ext uri="{FF2B5EF4-FFF2-40B4-BE49-F238E27FC236}">
                <a16:creationId xmlns:a16="http://schemas.microsoft.com/office/drawing/2014/main" id="{CCD9F8D1-09C9-C64C-AA79-7C723D457A9A}"/>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9" name="Picture 18">
            <a:extLst>
              <a:ext uri="{FF2B5EF4-FFF2-40B4-BE49-F238E27FC236}">
                <a16:creationId xmlns:a16="http://schemas.microsoft.com/office/drawing/2014/main" id="{3D4F827E-8FB6-6446-8F5A-779EC8184F8C}"/>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1" name="Text Placeholder 4">
            <a:extLst>
              <a:ext uri="{FF2B5EF4-FFF2-40B4-BE49-F238E27FC236}">
                <a16:creationId xmlns:a16="http://schemas.microsoft.com/office/drawing/2014/main" id="{B80FB49E-025A-F54C-8008-E8DABB820F72}"/>
              </a:ext>
            </a:extLst>
          </p:cNvPr>
          <p:cNvSpPr>
            <a:spLocks noGrp="1"/>
          </p:cNvSpPr>
          <p:nvPr>
            <p:ph type="body" sz="quarter" idx="11" hasCustomPrompt="1"/>
          </p:nvPr>
        </p:nvSpPr>
        <p:spPr>
          <a:xfrm>
            <a:off x="1409700" y="2607786"/>
            <a:ext cx="9334500" cy="322635"/>
          </a:xfrm>
          <a:prstGeom prst="rect">
            <a:avLst/>
          </a:prstGeom>
        </p:spPr>
        <p:txBody>
          <a:bodyPr lIns="0" tIns="0" rIns="0" bIns="0" anchor="ctr" anchorCtr="0"/>
          <a:lstStyle>
            <a:lvl1pPr marL="0" indent="0" algn="ctr">
              <a:buNone/>
              <a:defRPr lang="en-US" b="1" i="0" spc="-300" smtClean="0">
                <a:solidFill>
                  <a:schemeClr val="accent1"/>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1576442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EF1B6-6CC7-B44E-96CC-8CE08996693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6">
            <a:extLst>
              <a:ext uri="{FF2B5EF4-FFF2-40B4-BE49-F238E27FC236}">
                <a16:creationId xmlns:a16="http://schemas.microsoft.com/office/drawing/2014/main" id="{03CD4809-23FE-244F-B446-74D5F4A4EE13}"/>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4" name="Footer Placeholder 4">
            <a:extLst>
              <a:ext uri="{FF2B5EF4-FFF2-40B4-BE49-F238E27FC236}">
                <a16:creationId xmlns:a16="http://schemas.microsoft.com/office/drawing/2014/main" id="{88C78594-FF0B-CB43-A813-762D25D99DF6}"/>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5" name="Picture 14">
            <a:extLst>
              <a:ext uri="{FF2B5EF4-FFF2-40B4-BE49-F238E27FC236}">
                <a16:creationId xmlns:a16="http://schemas.microsoft.com/office/drawing/2014/main" id="{4EF48467-2398-AB4F-BE96-571AB69508D0}"/>
              </a:ext>
            </a:extLst>
          </p:cNvPr>
          <p:cNvPicPr>
            <a:picLocks noChangeAspect="1"/>
          </p:cNvPicPr>
          <p:nvPr userDrawn="1"/>
        </p:nvPicPr>
        <p:blipFill>
          <a:blip r:embed="rId2"/>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3046371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DD5A7C-8309-D64A-AB9E-C54026C89DDC}"/>
              </a:ext>
            </a:extLst>
          </p:cNvPr>
          <p:cNvSpPr>
            <a:spLocks noGrp="1"/>
          </p:cNvSpPr>
          <p:nvPr>
            <p:ph idx="1"/>
          </p:nvPr>
        </p:nvSpPr>
        <p:spPr>
          <a:xfrm>
            <a:off x="1409700" y="2121408"/>
            <a:ext cx="9334500" cy="3784092"/>
          </a:xfrm>
          <a:prstGeom prst="rect">
            <a:avLst/>
          </a:prstGeom>
        </p:spPr>
        <p:txBody>
          <a:bodyPr lIns="0" tIns="0" rIns="0" bIns="0" anchor="t" anchorCtr="0"/>
          <a:lstStyle>
            <a:lvl1pPr>
              <a:buClr>
                <a:schemeClr val="accent2"/>
              </a:buClr>
              <a:defRPr sz="1600" b="0" i="0"/>
            </a:lvl1pPr>
            <a:lvl2pPr>
              <a:buClr>
                <a:schemeClr val="accent2"/>
              </a:buClr>
              <a:defRPr sz="1600" b="0" i="0"/>
            </a:lvl2pPr>
            <a:lvl3pPr>
              <a:buClr>
                <a:schemeClr val="accent2"/>
              </a:buClr>
              <a:defRPr sz="1600" b="0" i="0"/>
            </a:lvl3pPr>
            <a:lvl4pPr>
              <a:buClr>
                <a:schemeClr val="accent2"/>
              </a:buClr>
              <a:defRPr sz="1600" b="0" i="0"/>
            </a:lvl4pPr>
            <a:lvl5pPr>
              <a:buClr>
                <a:schemeClr val="accent2"/>
              </a:buClr>
              <a:defRPr sz="1600"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C93B04A7-11CA-4E46-8FB9-73D37CB62D52}"/>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19E51F1-AE76-B444-B76D-9837BF12EAEE}"/>
              </a:ext>
            </a:extLst>
          </p:cNvPr>
          <p:cNvPicPr>
            <a:picLocks noChangeAspect="1"/>
          </p:cNvPicPr>
          <p:nvPr userDrawn="1"/>
        </p:nvPicPr>
        <p:blipFill>
          <a:blip r:embed="rId2"/>
          <a:stretch>
            <a:fillRect/>
          </a:stretch>
        </p:blipFill>
        <p:spPr>
          <a:xfrm>
            <a:off x="458197" y="432694"/>
            <a:ext cx="574078" cy="740664"/>
          </a:xfrm>
          <a:prstGeom prst="rect">
            <a:avLst/>
          </a:prstGeom>
        </p:spPr>
      </p:pic>
      <p:sp>
        <p:nvSpPr>
          <p:cNvPr id="10" name="Text Placeholder 17">
            <a:extLst>
              <a:ext uri="{FF2B5EF4-FFF2-40B4-BE49-F238E27FC236}">
                <a16:creationId xmlns:a16="http://schemas.microsoft.com/office/drawing/2014/main" id="{E6058104-9C3C-8D40-9612-4076D60CD497}"/>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
        <p:nvSpPr>
          <p:cNvPr id="17" name="Text Placeholder 2">
            <a:extLst>
              <a:ext uri="{FF2B5EF4-FFF2-40B4-BE49-F238E27FC236}">
                <a16:creationId xmlns:a16="http://schemas.microsoft.com/office/drawing/2014/main" id="{BCB2A67C-E224-8E47-8D39-8B9146D92DCB}"/>
              </a:ext>
            </a:extLst>
          </p:cNvPr>
          <p:cNvSpPr>
            <a:spLocks noGrp="1"/>
          </p:cNvSpPr>
          <p:nvPr>
            <p:ph type="body" idx="14"/>
          </p:nvPr>
        </p:nvSpPr>
        <p:spPr>
          <a:xfrm>
            <a:off x="1409698" y="1600201"/>
            <a:ext cx="9334502"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Rectangle 17">
            <a:extLst>
              <a:ext uri="{FF2B5EF4-FFF2-40B4-BE49-F238E27FC236}">
                <a16:creationId xmlns:a16="http://schemas.microsoft.com/office/drawing/2014/main" id="{921D56BD-6CC2-E74E-A27C-9B43E25CDD5E}"/>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lide Number Placeholder 6">
            <a:extLst>
              <a:ext uri="{FF2B5EF4-FFF2-40B4-BE49-F238E27FC236}">
                <a16:creationId xmlns:a16="http://schemas.microsoft.com/office/drawing/2014/main" id="{6315A5FA-CF2B-1D48-BD1E-A6DDB7C8BDDD}"/>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89830CDE-8E1D-0E47-BF04-9072AC3D99A5}"/>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B74062F1-99C2-3F42-96F4-C87504E1278A}"/>
              </a:ext>
            </a:extLst>
          </p:cNvPr>
          <p:cNvPicPr>
            <a:picLocks noChangeAspect="1"/>
          </p:cNvPicPr>
          <p:nvPr userDrawn="1"/>
        </p:nvPicPr>
        <p:blipFill>
          <a:blip r:embed="rId3"/>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313868401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1BD6-30C1-EA46-B04A-9FC00008BD18}"/>
              </a:ext>
            </a:extLst>
          </p:cNvPr>
          <p:cNvSpPr>
            <a:spLocks noGrp="1"/>
          </p:cNvSpPr>
          <p:nvPr>
            <p:ph type="ctrTitle"/>
          </p:nvPr>
        </p:nvSpPr>
        <p:spPr>
          <a:xfrm>
            <a:off x="1409700" y="2743200"/>
            <a:ext cx="9334500" cy="1517374"/>
          </a:xfrm>
          <a:prstGeom prst="rect">
            <a:avLst/>
          </a:prstGeom>
        </p:spPr>
        <p:txBody>
          <a:bodyPr lIns="0" tIns="0" rIns="0" bIns="0" anchor="b" anchorCtr="0"/>
          <a:lstStyle>
            <a:lvl1pPr algn="ctr">
              <a:defRPr sz="6000" cap="all"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75DE2942-0472-9249-A6B6-C901E7C7C68E}"/>
              </a:ext>
            </a:extLst>
          </p:cNvPr>
          <p:cNvSpPr>
            <a:spLocks noGrp="1"/>
          </p:cNvSpPr>
          <p:nvPr>
            <p:ph type="subTitle" idx="1"/>
          </p:nvPr>
        </p:nvSpPr>
        <p:spPr>
          <a:xfrm>
            <a:off x="1409700" y="4709160"/>
            <a:ext cx="9334500" cy="434009"/>
          </a:xfrm>
          <a:prstGeom prst="rect">
            <a:avLst/>
          </a:prstGeom>
        </p:spPr>
        <p:txBody>
          <a:bodyPr lIns="0" tIns="0" rIns="0" bIns="0"/>
          <a:lstStyle>
            <a:lvl1pPr marL="0" indent="0" algn="ctr">
              <a:buNone/>
              <a:defRPr sz="2000" b="1">
                <a:solidFill>
                  <a:schemeClr val="bg1"/>
                </a:solidFill>
                <a:latin typeface="Montserrat" pitchFamily="2" charset="77"/>
                <a:ea typeface="Roboto Slab"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A6C64274-DE5A-8D45-AEA9-30EAE1186F53}"/>
              </a:ext>
            </a:extLst>
          </p:cNvPr>
          <p:cNvPicPr>
            <a:picLocks noChangeAspect="1"/>
          </p:cNvPicPr>
          <p:nvPr userDrawn="1"/>
        </p:nvPicPr>
        <p:blipFill>
          <a:blip r:embed="rId2"/>
          <a:stretch>
            <a:fillRect/>
          </a:stretch>
        </p:blipFill>
        <p:spPr>
          <a:xfrm>
            <a:off x="5524500" y="688347"/>
            <a:ext cx="1141070" cy="1467090"/>
          </a:xfrm>
          <a:prstGeom prst="rect">
            <a:avLst/>
          </a:prstGeom>
        </p:spPr>
      </p:pic>
      <p:sp>
        <p:nvSpPr>
          <p:cNvPr id="15" name="Text Placeholder 13">
            <a:extLst>
              <a:ext uri="{FF2B5EF4-FFF2-40B4-BE49-F238E27FC236}">
                <a16:creationId xmlns:a16="http://schemas.microsoft.com/office/drawing/2014/main" id="{12425FC2-8FE2-F74A-A685-564DEF714FC2}"/>
              </a:ext>
            </a:extLst>
          </p:cNvPr>
          <p:cNvSpPr>
            <a:spLocks noGrp="1"/>
          </p:cNvSpPr>
          <p:nvPr>
            <p:ph type="body" sz="quarter" idx="10" hasCustomPrompt="1"/>
          </p:nvPr>
        </p:nvSpPr>
        <p:spPr>
          <a:xfrm>
            <a:off x="6097524" y="6592824"/>
            <a:ext cx="5637276" cy="137160"/>
          </a:xfrm>
          <a:prstGeom prst="rect">
            <a:avLst/>
          </a:prstGeom>
        </p:spPr>
        <p:txBody>
          <a:bodyPr lIns="0" tIns="0" rIns="0" bIns="0" anchor="b" anchorCtr="0">
            <a:normAutofit/>
          </a:bodyPr>
          <a:lstStyle>
            <a:lvl1pPr marL="0" indent="0" algn="r">
              <a:buNone/>
              <a:defRPr sz="1200" b="1">
                <a:solidFill>
                  <a:schemeClr val="bg1"/>
                </a:solidFill>
              </a:defRPr>
            </a:lvl1pPr>
          </a:lstStyle>
          <a:p>
            <a:pPr lvl="0"/>
            <a:r>
              <a:rPr lang="en-US" dirty="0"/>
              <a:t>Enter Date or Note</a:t>
            </a:r>
          </a:p>
        </p:txBody>
      </p:sp>
      <p:pic>
        <p:nvPicPr>
          <p:cNvPr id="7" name="Picture 6">
            <a:extLst>
              <a:ext uri="{FF2B5EF4-FFF2-40B4-BE49-F238E27FC236}">
                <a16:creationId xmlns:a16="http://schemas.microsoft.com/office/drawing/2014/main" id="{3C47E9FB-5A00-4348-83D0-E1B19DCD9830}"/>
              </a:ext>
            </a:extLst>
          </p:cNvPr>
          <p:cNvPicPr>
            <a:picLocks noChangeAspect="1"/>
          </p:cNvPicPr>
          <p:nvPr userDrawn="1"/>
        </p:nvPicPr>
        <p:blipFill>
          <a:blip r:embed="rId3"/>
          <a:stretch>
            <a:fillRect/>
          </a:stretch>
        </p:blipFill>
        <p:spPr>
          <a:xfrm>
            <a:off x="227592" y="6470275"/>
            <a:ext cx="1486636" cy="318249"/>
          </a:xfrm>
          <a:prstGeom prst="rect">
            <a:avLst/>
          </a:prstGeom>
        </p:spPr>
      </p:pic>
      <p:sp>
        <p:nvSpPr>
          <p:cNvPr id="9" name="Text Placeholder 4">
            <a:extLst>
              <a:ext uri="{FF2B5EF4-FFF2-40B4-BE49-F238E27FC236}">
                <a16:creationId xmlns:a16="http://schemas.microsoft.com/office/drawing/2014/main" id="{18A783E5-07C2-EE4E-A7D1-83837FDD9DFA}"/>
              </a:ext>
            </a:extLst>
          </p:cNvPr>
          <p:cNvSpPr>
            <a:spLocks noGrp="1"/>
          </p:cNvSpPr>
          <p:nvPr>
            <p:ph type="body" sz="quarter" idx="11" hasCustomPrompt="1"/>
          </p:nvPr>
        </p:nvSpPr>
        <p:spPr>
          <a:xfrm>
            <a:off x="1409700" y="4328916"/>
            <a:ext cx="9334500" cy="322635"/>
          </a:xfrm>
          <a:prstGeom prst="rect">
            <a:avLst/>
          </a:prstGeom>
        </p:spPr>
        <p:txBody>
          <a:bodyPr lIns="0" tIns="0" rIns="0" bIns="0" anchor="ctr" anchorCtr="0"/>
          <a:lstStyle>
            <a:lvl1pPr marL="0" indent="0" algn="ctr">
              <a:buNone/>
              <a:defRPr lang="en-US" b="1" i="0" spc="-300" smtClean="0">
                <a:solidFill>
                  <a:schemeClr val="accent2"/>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13414858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67A002-745E-CE4D-9522-91CFDBC48EAD}"/>
              </a:ext>
            </a:extLst>
          </p:cNvPr>
          <p:cNvSpPr/>
          <p:nvPr userDrawn="1"/>
        </p:nvSpPr>
        <p:spPr>
          <a:xfrm>
            <a:off x="0" y="0"/>
            <a:ext cx="495604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Picture Placeholder 9">
            <a:extLst>
              <a:ext uri="{FF2B5EF4-FFF2-40B4-BE49-F238E27FC236}">
                <a16:creationId xmlns:a16="http://schemas.microsoft.com/office/drawing/2014/main" id="{38765A4F-05C7-1847-A1B1-E63834DFF5B7}"/>
              </a:ext>
            </a:extLst>
          </p:cNvPr>
          <p:cNvSpPr>
            <a:spLocks noGrp="1"/>
          </p:cNvSpPr>
          <p:nvPr>
            <p:ph type="pic" sz="quarter" idx="10"/>
          </p:nvPr>
        </p:nvSpPr>
        <p:spPr>
          <a:xfrm>
            <a:off x="0" y="0"/>
            <a:ext cx="4956048" cy="6858000"/>
          </a:xfrm>
          <a:prstGeom prst="rect">
            <a:avLst/>
          </a:prstGeom>
          <a:noFill/>
        </p:spPr>
        <p:txBody>
          <a:bodyPr/>
          <a:lstStyle>
            <a:lvl1pPr>
              <a:defRPr sz="1600">
                <a:solidFill>
                  <a:schemeClr val="tx1"/>
                </a:solidFill>
              </a:defRPr>
            </a:lvl1pPr>
          </a:lstStyle>
          <a:p>
            <a:endParaRPr lang="en-US" dirty="0"/>
          </a:p>
        </p:txBody>
      </p:sp>
      <p:sp>
        <p:nvSpPr>
          <p:cNvPr id="14" name="Title 1">
            <a:extLst>
              <a:ext uri="{FF2B5EF4-FFF2-40B4-BE49-F238E27FC236}">
                <a16:creationId xmlns:a16="http://schemas.microsoft.com/office/drawing/2014/main" id="{71AAE99A-9C45-164C-AF75-3B55FDDDB760}"/>
              </a:ext>
            </a:extLst>
          </p:cNvPr>
          <p:cNvSpPr>
            <a:spLocks noGrp="1"/>
          </p:cNvSpPr>
          <p:nvPr>
            <p:ph type="ctrTitle"/>
          </p:nvPr>
        </p:nvSpPr>
        <p:spPr>
          <a:xfrm>
            <a:off x="457200" y="1828800"/>
            <a:ext cx="4041648" cy="1517374"/>
          </a:xfrm>
          <a:prstGeom prst="rect">
            <a:avLst/>
          </a:prstGeom>
        </p:spPr>
        <p:txBody>
          <a:bodyPr lIns="0" tIns="0" rIns="0" bIns="0" anchor="t" anchorCtr="0"/>
          <a:lstStyle>
            <a:lvl1pPr algn="ctr">
              <a:defRPr sz="4000" cap="all" baseline="0">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70B29C46-211C-5B4F-9C37-70FC09A5E6DE}"/>
              </a:ext>
            </a:extLst>
          </p:cNvPr>
          <p:cNvPicPr>
            <a:picLocks noChangeAspect="1"/>
          </p:cNvPicPr>
          <p:nvPr userDrawn="1"/>
        </p:nvPicPr>
        <p:blipFill>
          <a:blip r:embed="rId2"/>
          <a:stretch>
            <a:fillRect/>
          </a:stretch>
        </p:blipFill>
        <p:spPr>
          <a:xfrm>
            <a:off x="2122642" y="457200"/>
            <a:ext cx="710764" cy="917013"/>
          </a:xfrm>
          <a:prstGeom prst="rect">
            <a:avLst/>
          </a:prstGeom>
        </p:spPr>
      </p:pic>
      <p:pic>
        <p:nvPicPr>
          <p:cNvPr id="13" name="Picture 12">
            <a:extLst>
              <a:ext uri="{FF2B5EF4-FFF2-40B4-BE49-F238E27FC236}">
                <a16:creationId xmlns:a16="http://schemas.microsoft.com/office/drawing/2014/main" id="{4A8284FF-1029-5348-997A-BC0614D1F8BC}"/>
              </a:ext>
            </a:extLst>
          </p:cNvPr>
          <p:cNvPicPr>
            <a:picLocks noChangeAspect="1"/>
          </p:cNvPicPr>
          <p:nvPr userDrawn="1"/>
        </p:nvPicPr>
        <p:blipFill>
          <a:blip r:embed="rId3"/>
          <a:stretch>
            <a:fillRect/>
          </a:stretch>
        </p:blipFill>
        <p:spPr>
          <a:xfrm>
            <a:off x="229548" y="6469959"/>
            <a:ext cx="1482723" cy="318881"/>
          </a:xfrm>
          <a:prstGeom prst="rect">
            <a:avLst/>
          </a:prstGeom>
        </p:spPr>
      </p:pic>
    </p:spTree>
    <p:extLst>
      <p:ext uri="{BB962C8B-B14F-4D97-AF65-F5344CB8AC3E}">
        <p14:creationId xmlns:p14="http://schemas.microsoft.com/office/powerpoint/2010/main" val="3906047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95C4DA-9C52-1F4C-A7EA-6BDEBB93E13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lide Number Placeholder 6">
            <a:extLst>
              <a:ext uri="{FF2B5EF4-FFF2-40B4-BE49-F238E27FC236}">
                <a16:creationId xmlns:a16="http://schemas.microsoft.com/office/drawing/2014/main" id="{0FEBB7A6-D6A9-2E4E-BDDD-A6FD8EF915D4}"/>
              </a:ext>
            </a:extLst>
          </p:cNvPr>
          <p:cNvSpPr>
            <a:spLocks noGrp="1"/>
          </p:cNvSpPr>
          <p:nvPr>
            <p:ph type="sldNum" sz="quarter" idx="12"/>
          </p:nvPr>
        </p:nvSpPr>
        <p:spPr>
          <a:xfrm>
            <a:off x="10515600" y="6592824"/>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2" name="Footer Placeholder 4">
            <a:extLst>
              <a:ext uri="{FF2B5EF4-FFF2-40B4-BE49-F238E27FC236}">
                <a16:creationId xmlns:a16="http://schemas.microsoft.com/office/drawing/2014/main" id="{94F37620-54C4-2248-ABBA-A4A6BDE4D7F9}"/>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6" name="Picture 15">
            <a:extLst>
              <a:ext uri="{FF2B5EF4-FFF2-40B4-BE49-F238E27FC236}">
                <a16:creationId xmlns:a16="http://schemas.microsoft.com/office/drawing/2014/main" id="{A68E1840-4FD2-594A-B6A2-F7520814F21C}"/>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8" name="Title 1">
            <a:extLst>
              <a:ext uri="{FF2B5EF4-FFF2-40B4-BE49-F238E27FC236}">
                <a16:creationId xmlns:a16="http://schemas.microsoft.com/office/drawing/2014/main" id="{208582B0-1B1F-0D44-AEAE-8890C8A7565A}"/>
              </a:ext>
            </a:extLst>
          </p:cNvPr>
          <p:cNvSpPr>
            <a:spLocks noGrp="1"/>
          </p:cNvSpPr>
          <p:nvPr>
            <p:ph type="title" hasCustomPrompt="1"/>
          </p:nvPr>
        </p:nvSpPr>
        <p:spPr>
          <a:xfrm>
            <a:off x="1426464" y="2528266"/>
            <a:ext cx="9336024" cy="914214"/>
          </a:xfrm>
          <a:prstGeom prst="rect">
            <a:avLst/>
          </a:prstGeom>
        </p:spPr>
        <p:txBody>
          <a:bodyPr lIns="0" tIns="0" rIns="0" bIns="0" anchor="b" anchorCtr="0">
            <a:normAutofit/>
          </a:bodyPr>
          <a:lstStyle>
            <a:lvl1pPr algn="ctr">
              <a:defRPr sz="5000" b="1" i="0" cap="all" baseline="0">
                <a:latin typeface="Montserrat" pitchFamily="2" charset="77"/>
                <a:ea typeface="Roboto Slab" pitchFamily="2" charset="0"/>
              </a:defRPr>
            </a:lvl1pPr>
          </a:lstStyle>
          <a:p>
            <a:r>
              <a:rPr lang="en-US" dirty="0"/>
              <a:t>Section Title Here</a:t>
            </a:r>
          </a:p>
        </p:txBody>
      </p:sp>
      <p:sp>
        <p:nvSpPr>
          <p:cNvPr id="19" name="Text Placeholder 2">
            <a:extLst>
              <a:ext uri="{FF2B5EF4-FFF2-40B4-BE49-F238E27FC236}">
                <a16:creationId xmlns:a16="http://schemas.microsoft.com/office/drawing/2014/main" id="{F3C03488-B550-074F-A1C0-0F9EDDC15705}"/>
              </a:ext>
            </a:extLst>
          </p:cNvPr>
          <p:cNvSpPr>
            <a:spLocks noGrp="1"/>
          </p:cNvSpPr>
          <p:nvPr>
            <p:ph type="body" idx="1" hasCustomPrompt="1"/>
          </p:nvPr>
        </p:nvSpPr>
        <p:spPr>
          <a:xfrm>
            <a:off x="1409700" y="4103066"/>
            <a:ext cx="9334500" cy="1422400"/>
          </a:xfrm>
          <a:prstGeom prst="rect">
            <a:avLst/>
          </a:prstGeom>
        </p:spPr>
        <p:txBody>
          <a:bodyPr lIns="0" tIns="0" rIns="0" bIns="0"/>
          <a:lstStyle>
            <a:lvl1pPr marL="0" indent="0" algn="ctr">
              <a:buNone/>
              <a:defRPr sz="2000" b="1">
                <a:solidFill>
                  <a:schemeClr val="bg1"/>
                </a:solidFill>
                <a:latin typeface="Montserrat" pitchFamily="2" charset="77"/>
                <a:ea typeface="Roboto Slab"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 text</a:t>
            </a:r>
          </a:p>
        </p:txBody>
      </p:sp>
      <p:sp>
        <p:nvSpPr>
          <p:cNvPr id="20" name="Text Placeholder 4">
            <a:extLst>
              <a:ext uri="{FF2B5EF4-FFF2-40B4-BE49-F238E27FC236}">
                <a16:creationId xmlns:a16="http://schemas.microsoft.com/office/drawing/2014/main" id="{C97C1DB3-218B-7F4B-950C-0A882884CC0C}"/>
              </a:ext>
            </a:extLst>
          </p:cNvPr>
          <p:cNvSpPr>
            <a:spLocks noGrp="1"/>
          </p:cNvSpPr>
          <p:nvPr>
            <p:ph type="body" sz="quarter" idx="11" hasCustomPrompt="1"/>
          </p:nvPr>
        </p:nvSpPr>
        <p:spPr>
          <a:xfrm>
            <a:off x="1409700" y="3607766"/>
            <a:ext cx="9334500" cy="322635"/>
          </a:xfrm>
          <a:prstGeom prst="rect">
            <a:avLst/>
          </a:prstGeom>
        </p:spPr>
        <p:txBody>
          <a:bodyPr lIns="0" tIns="0" rIns="0" bIns="0" anchor="ctr" anchorCtr="0"/>
          <a:lstStyle>
            <a:lvl1pPr marL="0" indent="0" algn="ctr">
              <a:buNone/>
              <a:defRPr lang="en-US" b="1" i="0" spc="-300" smtClean="0">
                <a:solidFill>
                  <a:schemeClr val="accent2"/>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
        <p:nvSpPr>
          <p:cNvPr id="22" name="Picture Placeholder 2">
            <a:extLst>
              <a:ext uri="{FF2B5EF4-FFF2-40B4-BE49-F238E27FC236}">
                <a16:creationId xmlns:a16="http://schemas.microsoft.com/office/drawing/2014/main" id="{1C7049C9-7630-5F45-A31E-6742342B2093}"/>
              </a:ext>
            </a:extLst>
          </p:cNvPr>
          <p:cNvSpPr>
            <a:spLocks noGrp="1"/>
          </p:cNvSpPr>
          <p:nvPr>
            <p:ph type="pic" sz="quarter" idx="16"/>
          </p:nvPr>
        </p:nvSpPr>
        <p:spPr>
          <a:xfrm>
            <a:off x="5276850" y="685800"/>
            <a:ext cx="1600200" cy="1600200"/>
          </a:xfrm>
          <a:prstGeom prst="rect">
            <a:avLst/>
          </a:prstGeom>
          <a:noFill/>
        </p:spPr>
        <p:txBody>
          <a:bodyPr/>
          <a:lstStyle>
            <a:lvl1pPr>
              <a:defRPr sz="1600"/>
            </a:lvl1pPr>
          </a:lstStyle>
          <a:p>
            <a:endParaRPr lang="en-US" dirty="0"/>
          </a:p>
        </p:txBody>
      </p:sp>
    </p:spTree>
    <p:extLst>
      <p:ext uri="{BB962C8B-B14F-4D97-AF65-F5344CB8AC3E}">
        <p14:creationId xmlns:p14="http://schemas.microsoft.com/office/powerpoint/2010/main" val="4117749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9CBAE1-B4F0-7C44-990A-C8B450D4245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Slide Number Placeholder 6">
            <a:extLst>
              <a:ext uri="{FF2B5EF4-FFF2-40B4-BE49-F238E27FC236}">
                <a16:creationId xmlns:a16="http://schemas.microsoft.com/office/drawing/2014/main" id="{96654422-8C3A-D24F-82DF-F1CC533380E1}"/>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8" name="Footer Placeholder 4">
            <a:extLst>
              <a:ext uri="{FF2B5EF4-FFF2-40B4-BE49-F238E27FC236}">
                <a16:creationId xmlns:a16="http://schemas.microsoft.com/office/drawing/2014/main" id="{3102459A-4CA1-474C-A034-D589E1A37313}"/>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9" name="Picture 18">
            <a:extLst>
              <a:ext uri="{FF2B5EF4-FFF2-40B4-BE49-F238E27FC236}">
                <a16:creationId xmlns:a16="http://schemas.microsoft.com/office/drawing/2014/main" id="{5BA2E217-97DC-4841-B8B7-6047668E3054}"/>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0" name="Title 1">
            <a:extLst>
              <a:ext uri="{FF2B5EF4-FFF2-40B4-BE49-F238E27FC236}">
                <a16:creationId xmlns:a16="http://schemas.microsoft.com/office/drawing/2014/main" id="{406A4EBF-6D59-E64F-85A9-AEC6B2A7843A}"/>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2"/>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E99ADE11-5EA3-004C-B509-919486C86E9F}"/>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12" name="Text Placeholder 17">
            <a:extLst>
              <a:ext uri="{FF2B5EF4-FFF2-40B4-BE49-F238E27FC236}">
                <a16:creationId xmlns:a16="http://schemas.microsoft.com/office/drawing/2014/main" id="{56683146-F84E-6D42-8965-513287C3BEF9}"/>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tx1"/>
                </a:solidFill>
                <a:latin typeface="Montserrat" pitchFamily="2" charset="77"/>
              </a:defRPr>
            </a:lvl1pPr>
          </a:lstStyle>
          <a:p>
            <a:pPr lvl="0"/>
            <a:r>
              <a:rPr lang="en-US" dirty="0"/>
              <a:t>ENTER SECTION TITLE</a:t>
            </a:r>
          </a:p>
        </p:txBody>
      </p:sp>
    </p:spTree>
    <p:extLst>
      <p:ext uri="{BB962C8B-B14F-4D97-AF65-F5344CB8AC3E}">
        <p14:creationId xmlns:p14="http://schemas.microsoft.com/office/powerpoint/2010/main" val="459837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DD5A7C-8309-D64A-AB9E-C54026C89DDC}"/>
              </a:ext>
            </a:extLst>
          </p:cNvPr>
          <p:cNvSpPr>
            <a:spLocks noGrp="1"/>
          </p:cNvSpPr>
          <p:nvPr>
            <p:ph idx="1"/>
          </p:nvPr>
        </p:nvSpPr>
        <p:spPr>
          <a:xfrm>
            <a:off x="1409700" y="2121408"/>
            <a:ext cx="9334500" cy="3784092"/>
          </a:xfrm>
          <a:prstGeom prst="rect">
            <a:avLst/>
          </a:prstGeom>
        </p:spPr>
        <p:txBody>
          <a:bodyPr lIns="0" tIns="0" rIns="0" bIns="0" anchor="t" anchorCtr="0"/>
          <a:lstStyle>
            <a:lvl1pPr>
              <a:buClr>
                <a:schemeClr val="accent2"/>
              </a:buClr>
              <a:defRPr sz="1600" b="0" i="0">
                <a:solidFill>
                  <a:schemeClr val="tx1"/>
                </a:solidFill>
              </a:defRPr>
            </a:lvl1pPr>
            <a:lvl2pPr>
              <a:buClr>
                <a:schemeClr val="accent2"/>
              </a:buClr>
              <a:defRPr sz="1600" b="0" i="0">
                <a:solidFill>
                  <a:schemeClr val="tx1"/>
                </a:solidFill>
              </a:defRPr>
            </a:lvl2pPr>
            <a:lvl3pPr>
              <a:buClr>
                <a:schemeClr val="accent2"/>
              </a:buClr>
              <a:defRPr sz="1600" b="0" i="0">
                <a:solidFill>
                  <a:schemeClr val="tx1"/>
                </a:solidFill>
              </a:defRPr>
            </a:lvl3pPr>
            <a:lvl4pPr>
              <a:buClr>
                <a:schemeClr val="accent2"/>
              </a:buClr>
              <a:defRPr sz="1600" b="0" i="0">
                <a:solidFill>
                  <a:schemeClr val="tx1"/>
                </a:solidFill>
              </a:defRPr>
            </a:lvl4pPr>
            <a:lvl5pPr>
              <a:buClr>
                <a:schemeClr val="accent2"/>
              </a:buClr>
              <a:defRPr sz="16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BCB2A67C-E224-8E47-8D39-8B9146D92DCB}"/>
              </a:ext>
            </a:extLst>
          </p:cNvPr>
          <p:cNvSpPr>
            <a:spLocks noGrp="1"/>
          </p:cNvSpPr>
          <p:nvPr>
            <p:ph type="body" idx="14"/>
          </p:nvPr>
        </p:nvSpPr>
        <p:spPr>
          <a:xfrm>
            <a:off x="1409698" y="1600201"/>
            <a:ext cx="9334502"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Rectangle 17">
            <a:extLst>
              <a:ext uri="{FF2B5EF4-FFF2-40B4-BE49-F238E27FC236}">
                <a16:creationId xmlns:a16="http://schemas.microsoft.com/office/drawing/2014/main" id="{921D56BD-6CC2-E74E-A27C-9B43E25CDD5E}"/>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lide Number Placeholder 6">
            <a:extLst>
              <a:ext uri="{FF2B5EF4-FFF2-40B4-BE49-F238E27FC236}">
                <a16:creationId xmlns:a16="http://schemas.microsoft.com/office/drawing/2014/main" id="{6315A5FA-CF2B-1D48-BD1E-A6DDB7C8BDDD}"/>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89830CDE-8E1D-0E47-BF04-9072AC3D99A5}"/>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B74062F1-99C2-3F42-96F4-C87504E1278A}"/>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1" name="Title 1">
            <a:extLst>
              <a:ext uri="{FF2B5EF4-FFF2-40B4-BE49-F238E27FC236}">
                <a16:creationId xmlns:a16="http://schemas.microsoft.com/office/drawing/2014/main" id="{523C92F1-EFB4-5847-BECA-3469E25A7472}"/>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sp>
        <p:nvSpPr>
          <p:cNvPr id="13" name="Text Placeholder 17">
            <a:extLst>
              <a:ext uri="{FF2B5EF4-FFF2-40B4-BE49-F238E27FC236}">
                <a16:creationId xmlns:a16="http://schemas.microsoft.com/office/drawing/2014/main" id="{6A2DBAEB-6B38-2A46-A4ED-26AE1E902AA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tx1"/>
                </a:solidFill>
                <a:latin typeface="Montserrat" pitchFamily="2" charset="77"/>
              </a:defRPr>
            </a:lvl1pPr>
          </a:lstStyle>
          <a:p>
            <a:pPr lvl="0"/>
            <a:r>
              <a:rPr lang="en-US" dirty="0"/>
              <a:t>ENTER SECTION TITLE</a:t>
            </a:r>
          </a:p>
        </p:txBody>
      </p:sp>
      <p:pic>
        <p:nvPicPr>
          <p:cNvPr id="14" name="Picture 13">
            <a:extLst>
              <a:ext uri="{FF2B5EF4-FFF2-40B4-BE49-F238E27FC236}">
                <a16:creationId xmlns:a16="http://schemas.microsoft.com/office/drawing/2014/main" id="{934C5FBD-B4D2-E346-B7AB-2BD52161DCF4}"/>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367279654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2 Co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8217C-BCE1-6E4C-8422-E285B74DE41A}"/>
              </a:ext>
            </a:extLst>
          </p:cNvPr>
          <p:cNvSpPr>
            <a:spLocks noGrp="1"/>
          </p:cNvSpPr>
          <p:nvPr>
            <p:ph sz="half" idx="1"/>
          </p:nvPr>
        </p:nvSpPr>
        <p:spPr>
          <a:xfrm>
            <a:off x="1409700" y="2121409"/>
            <a:ext cx="4498848" cy="3784091"/>
          </a:xfrm>
          <a:prstGeom prst="rect">
            <a:avLst/>
          </a:prstGeom>
        </p:spPr>
        <p:txBody>
          <a:bodyPr lIns="0" tIns="0" rIns="0" bIns="0"/>
          <a:lstStyle>
            <a:lvl1pPr>
              <a:buClr>
                <a:schemeClr val="accent2"/>
              </a:buClr>
              <a:defRPr sz="1600">
                <a:solidFill>
                  <a:schemeClr val="tx1"/>
                </a:solidFill>
              </a:defRPr>
            </a:lvl1pPr>
            <a:lvl2pPr>
              <a:buClr>
                <a:schemeClr val="accent2"/>
              </a:buClr>
              <a:defRPr sz="1600">
                <a:solidFill>
                  <a:schemeClr val="tx1"/>
                </a:solidFill>
              </a:defRPr>
            </a:lvl2pPr>
            <a:lvl3pPr>
              <a:buClr>
                <a:schemeClr val="accent2"/>
              </a:buClr>
              <a:defRPr sz="16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83B65E1-29AB-F344-9D76-17B645368141}"/>
              </a:ext>
            </a:extLst>
          </p:cNvPr>
          <p:cNvSpPr>
            <a:spLocks noGrp="1"/>
          </p:cNvSpPr>
          <p:nvPr>
            <p:ph sz="half" idx="2"/>
          </p:nvPr>
        </p:nvSpPr>
        <p:spPr>
          <a:xfrm>
            <a:off x="6286500" y="2121409"/>
            <a:ext cx="4462272" cy="3785615"/>
          </a:xfrm>
          <a:prstGeom prst="rect">
            <a:avLst/>
          </a:prstGeom>
        </p:spPr>
        <p:txBody>
          <a:bodyPr lIns="0" tIns="0" rIns="0" bIns="0"/>
          <a:lstStyle>
            <a:lvl1pPr>
              <a:buClr>
                <a:schemeClr val="accent2"/>
              </a:buClr>
              <a:defRPr sz="1600">
                <a:solidFill>
                  <a:schemeClr val="tx1"/>
                </a:solidFill>
              </a:defRPr>
            </a:lvl1pPr>
            <a:lvl2pPr>
              <a:buClr>
                <a:schemeClr val="accent2"/>
              </a:buClr>
              <a:defRPr sz="1600">
                <a:solidFill>
                  <a:schemeClr val="tx1"/>
                </a:solidFill>
              </a:defRPr>
            </a:lvl2pPr>
            <a:lvl3pPr>
              <a:buClr>
                <a:schemeClr val="accent2"/>
              </a:buClr>
              <a:defRPr sz="16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C8EDEEBC-A50C-2142-87AE-3663B5378189}"/>
              </a:ext>
            </a:extLst>
          </p:cNvPr>
          <p:cNvSpPr>
            <a:spLocks noGrp="1"/>
          </p:cNvSpPr>
          <p:nvPr>
            <p:ph type="body" idx="14"/>
          </p:nvPr>
        </p:nvSpPr>
        <p:spPr>
          <a:xfrm>
            <a:off x="1409698" y="1600201"/>
            <a:ext cx="4498848"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Text Placeholder 2">
            <a:extLst>
              <a:ext uri="{FF2B5EF4-FFF2-40B4-BE49-F238E27FC236}">
                <a16:creationId xmlns:a16="http://schemas.microsoft.com/office/drawing/2014/main" id="{782FF5F3-84F2-8B40-8FD3-62A5A9618376}"/>
              </a:ext>
            </a:extLst>
          </p:cNvPr>
          <p:cNvSpPr>
            <a:spLocks noGrp="1"/>
          </p:cNvSpPr>
          <p:nvPr>
            <p:ph type="body" idx="15"/>
          </p:nvPr>
        </p:nvSpPr>
        <p:spPr>
          <a:xfrm>
            <a:off x="6286500" y="1600201"/>
            <a:ext cx="4457700"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3" name="Rectangle 22">
            <a:extLst>
              <a:ext uri="{FF2B5EF4-FFF2-40B4-BE49-F238E27FC236}">
                <a16:creationId xmlns:a16="http://schemas.microsoft.com/office/drawing/2014/main" id="{48D57D69-2DAC-D245-A032-F6C2CB67CEA6}"/>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Slide Number Placeholder 6">
            <a:extLst>
              <a:ext uri="{FF2B5EF4-FFF2-40B4-BE49-F238E27FC236}">
                <a16:creationId xmlns:a16="http://schemas.microsoft.com/office/drawing/2014/main" id="{F2984EEE-8E9D-A640-9FA1-4A79E0A4ACA7}"/>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5" name="Footer Placeholder 4">
            <a:extLst>
              <a:ext uri="{FF2B5EF4-FFF2-40B4-BE49-F238E27FC236}">
                <a16:creationId xmlns:a16="http://schemas.microsoft.com/office/drawing/2014/main" id="{59316713-B97C-C146-A4D2-6C3554BF8A01}"/>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6" name="Picture 25">
            <a:extLst>
              <a:ext uri="{FF2B5EF4-FFF2-40B4-BE49-F238E27FC236}">
                <a16:creationId xmlns:a16="http://schemas.microsoft.com/office/drawing/2014/main" id="{6389E018-9DD6-0141-B0DB-A136AF1A1497}"/>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6" name="Title 1">
            <a:extLst>
              <a:ext uri="{FF2B5EF4-FFF2-40B4-BE49-F238E27FC236}">
                <a16:creationId xmlns:a16="http://schemas.microsoft.com/office/drawing/2014/main" id="{DB3D858F-E9AD-3C43-86C9-D782AEB366A6}"/>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sp>
        <p:nvSpPr>
          <p:cNvPr id="21" name="Text Placeholder 17">
            <a:extLst>
              <a:ext uri="{FF2B5EF4-FFF2-40B4-BE49-F238E27FC236}">
                <a16:creationId xmlns:a16="http://schemas.microsoft.com/office/drawing/2014/main" id="{00711F1E-EC30-D34E-8E29-6F6BC98A8AA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tx1"/>
                </a:solidFill>
                <a:latin typeface="Montserrat" pitchFamily="2" charset="77"/>
              </a:defRPr>
            </a:lvl1pPr>
          </a:lstStyle>
          <a:p>
            <a:pPr lvl="0"/>
            <a:r>
              <a:rPr lang="en-US" dirty="0"/>
              <a:t>ENTER SECTION TITLE</a:t>
            </a:r>
          </a:p>
        </p:txBody>
      </p:sp>
      <p:pic>
        <p:nvPicPr>
          <p:cNvPr id="22" name="Picture 21">
            <a:extLst>
              <a:ext uri="{FF2B5EF4-FFF2-40B4-BE49-F238E27FC236}">
                <a16:creationId xmlns:a16="http://schemas.microsoft.com/office/drawing/2014/main" id="{276F8360-0C43-D740-896A-A5B69B05CFFA}"/>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2937371425"/>
      </p:ext>
    </p:extLst>
  </p:cSld>
  <p:clrMapOvr>
    <a:masterClrMapping/>
  </p:clrMapOvr>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with Picture, Righ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FD7AD7-BB58-0749-A6C7-C51FC5C0A453}"/>
              </a:ext>
            </a:extLst>
          </p:cNvPr>
          <p:cNvSpPr>
            <a:spLocks noGrp="1"/>
          </p:cNvSpPr>
          <p:nvPr>
            <p:ph type="body" idx="1"/>
          </p:nvPr>
        </p:nvSpPr>
        <p:spPr>
          <a:xfrm>
            <a:off x="1409698" y="1600201"/>
            <a:ext cx="4498848"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EF3F3EB-A8A9-6241-860E-62BCF5E590EC}"/>
              </a:ext>
            </a:extLst>
          </p:cNvPr>
          <p:cNvSpPr>
            <a:spLocks noGrp="1"/>
          </p:cNvSpPr>
          <p:nvPr>
            <p:ph sz="half" idx="2"/>
          </p:nvPr>
        </p:nvSpPr>
        <p:spPr>
          <a:xfrm>
            <a:off x="1409699" y="2121408"/>
            <a:ext cx="4489704" cy="3785615"/>
          </a:xfrm>
          <a:prstGeom prst="rect">
            <a:avLst/>
          </a:prstGeom>
        </p:spPr>
        <p:txBody>
          <a:bodyPr lIns="0" tIns="0" rIns="0" bIns="0"/>
          <a:lstStyle>
            <a:lvl1pPr>
              <a:buClr>
                <a:schemeClr val="accent2"/>
              </a:buClr>
              <a:defRPr sz="1600" b="0" i="0">
                <a:solidFill>
                  <a:schemeClr val="tx1"/>
                </a:solidFill>
              </a:defRPr>
            </a:lvl1pPr>
            <a:lvl2pPr marL="685800" indent="-228600">
              <a:buClr>
                <a:schemeClr val="accent2"/>
              </a:buClr>
              <a:buFont typeface="Arial" panose="020B0604020202020204" pitchFamily="34" charset="0"/>
              <a:buChar char="•"/>
              <a:defRPr sz="1600" b="0" i="0">
                <a:solidFill>
                  <a:schemeClr val="tx1"/>
                </a:solidFill>
              </a:defRPr>
            </a:lvl2pPr>
            <a:lvl3pPr>
              <a:buClr>
                <a:schemeClr val="accent2"/>
              </a:buClr>
              <a:defRPr sz="1600" b="0" i="0">
                <a:solidFill>
                  <a:schemeClr val="tx1"/>
                </a:solidFill>
              </a:defRPr>
            </a:lvl3pPr>
            <a:lvl4pPr>
              <a:buClr>
                <a:schemeClr val="accent2"/>
              </a:buClr>
              <a:defRPr sz="1600" b="0" i="0">
                <a:solidFill>
                  <a:schemeClr val="tx1"/>
                </a:solidFill>
              </a:defRPr>
            </a:lvl4pPr>
            <a:lvl5pPr>
              <a:buClr>
                <a:schemeClr val="accent2"/>
              </a:buClr>
              <a:defRPr sz="16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00EDB05A-3AEB-4445-A3B3-BDDF303621F9}"/>
              </a:ext>
            </a:extLst>
          </p:cNvPr>
          <p:cNvSpPr>
            <a:spLocks noGrp="1"/>
          </p:cNvSpPr>
          <p:nvPr>
            <p:ph type="pic" sz="quarter" idx="14"/>
          </p:nvPr>
        </p:nvSpPr>
        <p:spPr>
          <a:xfrm>
            <a:off x="6286500" y="1600200"/>
            <a:ext cx="4457700" cy="4305299"/>
          </a:xfrm>
          <a:prstGeom prst="rect">
            <a:avLst/>
          </a:prstGeom>
          <a:solidFill>
            <a:schemeClr val="tx2">
              <a:lumMod val="20000"/>
              <a:lumOff val="80000"/>
            </a:schemeClr>
          </a:solidFill>
        </p:spPr>
        <p:txBody>
          <a:bodyPr/>
          <a:lstStyle>
            <a:lvl1pPr>
              <a:defRPr sz="1600"/>
            </a:lvl1pPr>
          </a:lstStyle>
          <a:p>
            <a:endParaRPr lang="en-US" dirty="0"/>
          </a:p>
        </p:txBody>
      </p:sp>
      <p:sp>
        <p:nvSpPr>
          <p:cNvPr id="20" name="Rectangle 19">
            <a:extLst>
              <a:ext uri="{FF2B5EF4-FFF2-40B4-BE49-F238E27FC236}">
                <a16:creationId xmlns:a16="http://schemas.microsoft.com/office/drawing/2014/main" id="{090C64D4-C694-754A-94ED-199E36CE126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Slide Number Placeholder 6">
            <a:extLst>
              <a:ext uri="{FF2B5EF4-FFF2-40B4-BE49-F238E27FC236}">
                <a16:creationId xmlns:a16="http://schemas.microsoft.com/office/drawing/2014/main" id="{247303FC-D7C2-054E-84E4-EC7C692C594C}"/>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2" name="Footer Placeholder 4">
            <a:extLst>
              <a:ext uri="{FF2B5EF4-FFF2-40B4-BE49-F238E27FC236}">
                <a16:creationId xmlns:a16="http://schemas.microsoft.com/office/drawing/2014/main" id="{7145E0F7-92E7-BC4E-9943-5C051431A211}"/>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3" name="Picture 22">
            <a:extLst>
              <a:ext uri="{FF2B5EF4-FFF2-40B4-BE49-F238E27FC236}">
                <a16:creationId xmlns:a16="http://schemas.microsoft.com/office/drawing/2014/main" id="{C2DD7158-3F7A-BB4F-9486-7A99F3AD075B}"/>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6" name="Title 1">
            <a:extLst>
              <a:ext uri="{FF2B5EF4-FFF2-40B4-BE49-F238E27FC236}">
                <a16:creationId xmlns:a16="http://schemas.microsoft.com/office/drawing/2014/main" id="{C38079D7-D731-9B45-9EE4-38812A68FE0C}"/>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sp>
        <p:nvSpPr>
          <p:cNvPr id="18" name="Text Placeholder 17">
            <a:extLst>
              <a:ext uri="{FF2B5EF4-FFF2-40B4-BE49-F238E27FC236}">
                <a16:creationId xmlns:a16="http://schemas.microsoft.com/office/drawing/2014/main" id="{CC2DC97A-A6FC-1544-9033-8EEB63597D85}"/>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tx1"/>
                </a:solidFill>
                <a:latin typeface="Montserrat" pitchFamily="2" charset="77"/>
              </a:defRPr>
            </a:lvl1pPr>
          </a:lstStyle>
          <a:p>
            <a:pPr lvl="0"/>
            <a:r>
              <a:rPr lang="en-US" dirty="0"/>
              <a:t>ENTER SECTION TITLE</a:t>
            </a:r>
          </a:p>
        </p:txBody>
      </p:sp>
      <p:pic>
        <p:nvPicPr>
          <p:cNvPr id="19" name="Picture 18">
            <a:extLst>
              <a:ext uri="{FF2B5EF4-FFF2-40B4-BE49-F238E27FC236}">
                <a16:creationId xmlns:a16="http://schemas.microsoft.com/office/drawing/2014/main" id="{5059AB81-B807-4E4F-AE1D-A52265F929E3}"/>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14920691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Picture, Lef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0EDB05A-3AEB-4445-A3B3-BDDF303621F9}"/>
              </a:ext>
            </a:extLst>
          </p:cNvPr>
          <p:cNvSpPr>
            <a:spLocks noGrp="1"/>
          </p:cNvSpPr>
          <p:nvPr>
            <p:ph type="pic" sz="quarter" idx="14"/>
          </p:nvPr>
        </p:nvSpPr>
        <p:spPr>
          <a:xfrm>
            <a:off x="1409699" y="1600200"/>
            <a:ext cx="4457700" cy="4305299"/>
          </a:xfrm>
          <a:prstGeom prst="rect">
            <a:avLst/>
          </a:prstGeom>
          <a:solidFill>
            <a:schemeClr val="tx2">
              <a:lumMod val="20000"/>
              <a:lumOff val="80000"/>
            </a:schemeClr>
          </a:solidFill>
        </p:spPr>
        <p:txBody>
          <a:bodyPr/>
          <a:lstStyle>
            <a:lvl1pPr>
              <a:defRPr sz="1600"/>
            </a:lvl1pPr>
          </a:lstStyle>
          <a:p>
            <a:endParaRPr lang="en-US" dirty="0"/>
          </a:p>
        </p:txBody>
      </p:sp>
      <p:sp>
        <p:nvSpPr>
          <p:cNvPr id="3" name="Text Placeholder 2">
            <a:extLst>
              <a:ext uri="{FF2B5EF4-FFF2-40B4-BE49-F238E27FC236}">
                <a16:creationId xmlns:a16="http://schemas.microsoft.com/office/drawing/2014/main" id="{8EFD7AD7-BB58-0749-A6C7-C51FC5C0A453}"/>
              </a:ext>
            </a:extLst>
          </p:cNvPr>
          <p:cNvSpPr>
            <a:spLocks noGrp="1"/>
          </p:cNvSpPr>
          <p:nvPr>
            <p:ph type="body" idx="1"/>
          </p:nvPr>
        </p:nvSpPr>
        <p:spPr>
          <a:xfrm>
            <a:off x="6286500" y="1600201"/>
            <a:ext cx="4459275"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EF3F3EB-A8A9-6241-860E-62BCF5E590EC}"/>
              </a:ext>
            </a:extLst>
          </p:cNvPr>
          <p:cNvSpPr>
            <a:spLocks noGrp="1"/>
          </p:cNvSpPr>
          <p:nvPr>
            <p:ph sz="half" idx="2"/>
          </p:nvPr>
        </p:nvSpPr>
        <p:spPr>
          <a:xfrm>
            <a:off x="6286501" y="2122416"/>
            <a:ext cx="4457700" cy="3785615"/>
          </a:xfrm>
          <a:prstGeom prst="rect">
            <a:avLst/>
          </a:prstGeom>
        </p:spPr>
        <p:txBody>
          <a:bodyPr lIns="0" tIns="0" rIns="0" bIns="0"/>
          <a:lstStyle>
            <a:lvl1pPr>
              <a:buClr>
                <a:schemeClr val="accent2"/>
              </a:buClr>
              <a:defRPr sz="1600" b="0" i="0">
                <a:solidFill>
                  <a:schemeClr val="tx1"/>
                </a:solidFill>
              </a:defRPr>
            </a:lvl1pPr>
            <a:lvl2pPr marL="685800" indent="-228600">
              <a:buClr>
                <a:schemeClr val="accent2"/>
              </a:buClr>
              <a:buFont typeface="Arial" panose="020B0604020202020204" pitchFamily="34" charset="0"/>
              <a:buChar char="•"/>
              <a:defRPr sz="1600" b="0" i="0">
                <a:solidFill>
                  <a:schemeClr val="tx1"/>
                </a:solidFill>
              </a:defRPr>
            </a:lvl2pPr>
            <a:lvl3pPr>
              <a:buClr>
                <a:schemeClr val="accent2"/>
              </a:buClr>
              <a:defRPr sz="1600" b="0" i="0">
                <a:solidFill>
                  <a:schemeClr val="tx1"/>
                </a:solidFill>
              </a:defRPr>
            </a:lvl3pPr>
            <a:lvl4pPr>
              <a:buClr>
                <a:schemeClr val="accent2"/>
              </a:buClr>
              <a:defRPr sz="1600" b="0" i="0">
                <a:solidFill>
                  <a:schemeClr val="tx1"/>
                </a:solidFill>
              </a:defRPr>
            </a:lvl4pPr>
            <a:lvl5pPr>
              <a:buClr>
                <a:schemeClr val="accent2"/>
              </a:buClr>
              <a:defRPr sz="16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63D1207E-DF74-6E40-8304-5A45B8674BE8}"/>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6">
            <a:extLst>
              <a:ext uri="{FF2B5EF4-FFF2-40B4-BE49-F238E27FC236}">
                <a16:creationId xmlns:a16="http://schemas.microsoft.com/office/drawing/2014/main" id="{5AD71AFC-9722-1F4A-98C0-D24944BC1F6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3A84AEC7-46D4-874E-9F00-D3965440A97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DE902B9D-D759-A142-B56D-905707BC0A9D}"/>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8" name="Title 1">
            <a:extLst>
              <a:ext uri="{FF2B5EF4-FFF2-40B4-BE49-F238E27FC236}">
                <a16:creationId xmlns:a16="http://schemas.microsoft.com/office/drawing/2014/main" id="{98E73926-D9A3-E14C-AA0C-BC1DB4A7C07E}"/>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sp>
        <p:nvSpPr>
          <p:cNvPr id="22" name="Text Placeholder 17">
            <a:extLst>
              <a:ext uri="{FF2B5EF4-FFF2-40B4-BE49-F238E27FC236}">
                <a16:creationId xmlns:a16="http://schemas.microsoft.com/office/drawing/2014/main" id="{8C41B719-12D5-5241-8D49-A4497071F0F1}"/>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tx1"/>
                </a:solidFill>
                <a:latin typeface="Montserrat" pitchFamily="2" charset="77"/>
              </a:defRPr>
            </a:lvl1pPr>
          </a:lstStyle>
          <a:p>
            <a:pPr lvl="0"/>
            <a:r>
              <a:rPr lang="en-US" dirty="0"/>
              <a:t>ENTER SECTION TITLE</a:t>
            </a:r>
          </a:p>
        </p:txBody>
      </p:sp>
      <p:pic>
        <p:nvPicPr>
          <p:cNvPr id="23" name="Picture 22">
            <a:extLst>
              <a:ext uri="{FF2B5EF4-FFF2-40B4-BE49-F238E27FC236}">
                <a16:creationId xmlns:a16="http://schemas.microsoft.com/office/drawing/2014/main" id="{94F3D64E-D92B-BB40-80DA-D0126E320F8B}"/>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27894931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9" name="Text Placeholder 17">
            <a:extLst>
              <a:ext uri="{FF2B5EF4-FFF2-40B4-BE49-F238E27FC236}">
                <a16:creationId xmlns:a16="http://schemas.microsoft.com/office/drawing/2014/main" id="{F5B0A409-ED62-BC41-8203-D2E52F9CFF4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tx1"/>
                </a:solidFill>
                <a:latin typeface="Montserrat" pitchFamily="2" charset="77"/>
              </a:defRPr>
            </a:lvl1pPr>
          </a:lstStyle>
          <a:p>
            <a:pPr lvl="0"/>
            <a:r>
              <a:rPr lang="en-US" dirty="0"/>
              <a:t>ENTER SECTION TITLE</a:t>
            </a:r>
          </a:p>
        </p:txBody>
      </p:sp>
      <p:sp>
        <p:nvSpPr>
          <p:cNvPr id="3" name="Picture Placeholder 2">
            <a:extLst>
              <a:ext uri="{FF2B5EF4-FFF2-40B4-BE49-F238E27FC236}">
                <a16:creationId xmlns:a16="http://schemas.microsoft.com/office/drawing/2014/main" id="{A919BE99-391D-DD44-A123-1504EABEB61E}"/>
              </a:ext>
            </a:extLst>
          </p:cNvPr>
          <p:cNvSpPr>
            <a:spLocks noGrp="1"/>
          </p:cNvSpPr>
          <p:nvPr>
            <p:ph type="pic" sz="quarter" idx="14"/>
          </p:nvPr>
        </p:nvSpPr>
        <p:spPr>
          <a:xfrm>
            <a:off x="1409700" y="1600200"/>
            <a:ext cx="4498848"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0" name="Picture Placeholder 2">
            <a:extLst>
              <a:ext uri="{FF2B5EF4-FFF2-40B4-BE49-F238E27FC236}">
                <a16:creationId xmlns:a16="http://schemas.microsoft.com/office/drawing/2014/main" id="{619B0B1A-1A35-0547-A423-D8FF14E45BDC}"/>
              </a:ext>
            </a:extLst>
          </p:cNvPr>
          <p:cNvSpPr>
            <a:spLocks noGrp="1"/>
          </p:cNvSpPr>
          <p:nvPr>
            <p:ph type="pic" sz="quarter" idx="15"/>
          </p:nvPr>
        </p:nvSpPr>
        <p:spPr>
          <a:xfrm>
            <a:off x="6286500" y="1600200"/>
            <a:ext cx="4457700"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3" name="Picture Placeholder 2">
            <a:extLst>
              <a:ext uri="{FF2B5EF4-FFF2-40B4-BE49-F238E27FC236}">
                <a16:creationId xmlns:a16="http://schemas.microsoft.com/office/drawing/2014/main" id="{3AE10D4C-E680-FF42-9F8F-2F937423D4B8}"/>
              </a:ext>
            </a:extLst>
          </p:cNvPr>
          <p:cNvSpPr>
            <a:spLocks noGrp="1"/>
          </p:cNvSpPr>
          <p:nvPr>
            <p:ph type="pic" sz="quarter" idx="16"/>
          </p:nvPr>
        </p:nvSpPr>
        <p:spPr>
          <a:xfrm>
            <a:off x="1409700" y="3923538"/>
            <a:ext cx="4498848"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4" name="Picture Placeholder 2">
            <a:extLst>
              <a:ext uri="{FF2B5EF4-FFF2-40B4-BE49-F238E27FC236}">
                <a16:creationId xmlns:a16="http://schemas.microsoft.com/office/drawing/2014/main" id="{BF896957-034B-A14D-86A8-C64B1B24BA13}"/>
              </a:ext>
            </a:extLst>
          </p:cNvPr>
          <p:cNvSpPr>
            <a:spLocks noGrp="1"/>
          </p:cNvSpPr>
          <p:nvPr>
            <p:ph type="pic" sz="quarter" idx="17"/>
          </p:nvPr>
        </p:nvSpPr>
        <p:spPr>
          <a:xfrm>
            <a:off x="6286500" y="3923538"/>
            <a:ext cx="4457700" cy="1981962"/>
          </a:xfrm>
          <a:prstGeom prst="rect">
            <a:avLst/>
          </a:prstGeom>
          <a:solidFill>
            <a:schemeClr val="tx2">
              <a:lumMod val="20000"/>
              <a:lumOff val="80000"/>
            </a:schemeClr>
          </a:solidFill>
        </p:spPr>
        <p:txBody>
          <a:bodyPr/>
          <a:lstStyle>
            <a:lvl1pPr>
              <a:defRPr sz="1600"/>
            </a:lvl1pPr>
          </a:lstStyle>
          <a:p>
            <a:endParaRPr lang="en-US" dirty="0"/>
          </a:p>
        </p:txBody>
      </p:sp>
      <p:sp>
        <p:nvSpPr>
          <p:cNvPr id="19" name="Rectangle 18">
            <a:extLst>
              <a:ext uri="{FF2B5EF4-FFF2-40B4-BE49-F238E27FC236}">
                <a16:creationId xmlns:a16="http://schemas.microsoft.com/office/drawing/2014/main" id="{D92C3D0C-6301-5340-9BB5-3440E1ACA9A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6">
            <a:extLst>
              <a:ext uri="{FF2B5EF4-FFF2-40B4-BE49-F238E27FC236}">
                <a16:creationId xmlns:a16="http://schemas.microsoft.com/office/drawing/2014/main" id="{D6E6423F-007A-CB48-BDE7-B44A63C842A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1" name="Footer Placeholder 4">
            <a:extLst>
              <a:ext uri="{FF2B5EF4-FFF2-40B4-BE49-F238E27FC236}">
                <a16:creationId xmlns:a16="http://schemas.microsoft.com/office/drawing/2014/main" id="{3BCDC426-129A-C544-BE4F-D6A4E1B98FE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2" name="Picture 21">
            <a:extLst>
              <a:ext uri="{FF2B5EF4-FFF2-40B4-BE49-F238E27FC236}">
                <a16:creationId xmlns:a16="http://schemas.microsoft.com/office/drawing/2014/main" id="{59D5FC36-3B02-1E4F-A493-A104BDD2C7CF}"/>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5" name="Title 1">
            <a:extLst>
              <a:ext uri="{FF2B5EF4-FFF2-40B4-BE49-F238E27FC236}">
                <a16:creationId xmlns:a16="http://schemas.microsoft.com/office/drawing/2014/main" id="{FBD8D14F-A07D-4F45-B70A-19BB93DFFF96}"/>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17" name="Picture 16">
            <a:extLst>
              <a:ext uri="{FF2B5EF4-FFF2-40B4-BE49-F238E27FC236}">
                <a16:creationId xmlns:a16="http://schemas.microsoft.com/office/drawing/2014/main" id="{0CEF5746-107C-7444-B5FA-0B5931BD0C73}"/>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513918796"/>
      </p:ext>
    </p:extLst>
  </p:cSld>
  <p:clrMapOvr>
    <a:masterClrMapping/>
  </p:clrMapOvr>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Columns with Image">
    <p:spTree>
      <p:nvGrpSpPr>
        <p:cNvPr id="1" name=""/>
        <p:cNvGrpSpPr/>
        <p:nvPr/>
      </p:nvGrpSpPr>
      <p:grpSpPr>
        <a:xfrm>
          <a:off x="0" y="0"/>
          <a:ext cx="0" cy="0"/>
          <a:chOff x="0" y="0"/>
          <a:chExt cx="0" cy="0"/>
        </a:xfrm>
      </p:grpSpPr>
      <p:sp>
        <p:nvSpPr>
          <p:cNvPr id="9" name="Text Placeholder 17">
            <a:extLst>
              <a:ext uri="{FF2B5EF4-FFF2-40B4-BE49-F238E27FC236}">
                <a16:creationId xmlns:a16="http://schemas.microsoft.com/office/drawing/2014/main" id="{F5B0A409-ED62-BC41-8203-D2E52F9CFF4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tx1"/>
                </a:solidFill>
                <a:latin typeface="Montserrat" pitchFamily="2" charset="77"/>
              </a:defRPr>
            </a:lvl1pPr>
          </a:lstStyle>
          <a:p>
            <a:pPr lvl="0"/>
            <a:r>
              <a:rPr lang="en-US" dirty="0"/>
              <a:t>ENTER SECTION TITLE</a:t>
            </a:r>
          </a:p>
        </p:txBody>
      </p:sp>
      <p:sp>
        <p:nvSpPr>
          <p:cNvPr id="15" name="Text Placeholder 2">
            <a:extLst>
              <a:ext uri="{FF2B5EF4-FFF2-40B4-BE49-F238E27FC236}">
                <a16:creationId xmlns:a16="http://schemas.microsoft.com/office/drawing/2014/main" id="{1BBF7B6B-3126-1C4E-BEFB-BC141FC19A99}"/>
              </a:ext>
            </a:extLst>
          </p:cNvPr>
          <p:cNvSpPr>
            <a:spLocks noGrp="1"/>
          </p:cNvSpPr>
          <p:nvPr>
            <p:ph type="body" idx="1" hasCustomPrompt="1"/>
          </p:nvPr>
        </p:nvSpPr>
        <p:spPr>
          <a:xfrm>
            <a:off x="457199" y="3911600"/>
            <a:ext cx="2553603" cy="276999"/>
          </a:xfrm>
          <a:prstGeom prst="rect">
            <a:avLst/>
          </a:prstGeom>
        </p:spPr>
        <p:txBody>
          <a:bodyPr lIns="0" tIns="0" rIns="0" bIns="0" anchor="t" anchorCtr="0">
            <a:spAutoFit/>
          </a:bodyPr>
          <a:lstStyle>
            <a:lvl1pPr marL="0" indent="0" algn="ctr">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4" name="Text Placeholder 3">
            <a:extLst>
              <a:ext uri="{FF2B5EF4-FFF2-40B4-BE49-F238E27FC236}">
                <a16:creationId xmlns:a16="http://schemas.microsoft.com/office/drawing/2014/main" id="{833CD75E-4CF0-434E-9CB2-71B06A070595}"/>
              </a:ext>
            </a:extLst>
          </p:cNvPr>
          <p:cNvSpPr>
            <a:spLocks noGrp="1"/>
          </p:cNvSpPr>
          <p:nvPr>
            <p:ph type="body" sz="quarter" idx="18" hasCustomPrompt="1"/>
          </p:nvPr>
        </p:nvSpPr>
        <p:spPr>
          <a:xfrm>
            <a:off x="457650" y="4305300"/>
            <a:ext cx="2552700" cy="1371600"/>
          </a:xfrm>
          <a:prstGeom prst="rect">
            <a:avLst/>
          </a:prstGeom>
        </p:spPr>
        <p:txBody>
          <a:bodyPr lIns="0" tIns="0" rIns="0" bIns="0"/>
          <a:lstStyle>
            <a:lvl1pPr marL="0" indent="0" algn="ctr">
              <a:buNone/>
              <a:defRPr sz="160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17" name="Text Placeholder 2">
            <a:extLst>
              <a:ext uri="{FF2B5EF4-FFF2-40B4-BE49-F238E27FC236}">
                <a16:creationId xmlns:a16="http://schemas.microsoft.com/office/drawing/2014/main" id="{F41BD231-2CF9-FF4F-A3BE-80EB2011AE59}"/>
              </a:ext>
            </a:extLst>
          </p:cNvPr>
          <p:cNvSpPr>
            <a:spLocks noGrp="1"/>
          </p:cNvSpPr>
          <p:nvPr>
            <p:ph type="body" idx="19" hasCustomPrompt="1"/>
          </p:nvPr>
        </p:nvSpPr>
        <p:spPr>
          <a:xfrm>
            <a:off x="3351897" y="3911600"/>
            <a:ext cx="2553603" cy="276999"/>
          </a:xfrm>
          <a:prstGeom prst="rect">
            <a:avLst/>
          </a:prstGeom>
        </p:spPr>
        <p:txBody>
          <a:bodyPr lIns="0" tIns="0" rIns="0" bIns="0" anchor="t" anchorCtr="0">
            <a:spAutoFit/>
          </a:bodyPr>
          <a:lstStyle>
            <a:lvl1pPr marL="0" indent="0" algn="ctr">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18" name="Text Placeholder 3">
            <a:extLst>
              <a:ext uri="{FF2B5EF4-FFF2-40B4-BE49-F238E27FC236}">
                <a16:creationId xmlns:a16="http://schemas.microsoft.com/office/drawing/2014/main" id="{0C70064C-910C-D54D-B1F8-24B96D1EA7EB}"/>
              </a:ext>
            </a:extLst>
          </p:cNvPr>
          <p:cNvSpPr>
            <a:spLocks noGrp="1"/>
          </p:cNvSpPr>
          <p:nvPr>
            <p:ph type="body" sz="quarter" idx="20" hasCustomPrompt="1"/>
          </p:nvPr>
        </p:nvSpPr>
        <p:spPr>
          <a:xfrm>
            <a:off x="3352348" y="4305300"/>
            <a:ext cx="2552700" cy="1371600"/>
          </a:xfrm>
          <a:prstGeom prst="rect">
            <a:avLst/>
          </a:prstGeom>
        </p:spPr>
        <p:txBody>
          <a:bodyPr lIns="0" tIns="0" rIns="0" bIns="0"/>
          <a:lstStyle>
            <a:lvl1pPr marL="0" indent="0" algn="ctr">
              <a:buNone/>
              <a:defRPr sz="160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19" name="Text Placeholder 2">
            <a:extLst>
              <a:ext uri="{FF2B5EF4-FFF2-40B4-BE49-F238E27FC236}">
                <a16:creationId xmlns:a16="http://schemas.microsoft.com/office/drawing/2014/main" id="{1D935015-BDCC-D84B-ABC4-886AD30BDEF4}"/>
              </a:ext>
            </a:extLst>
          </p:cNvPr>
          <p:cNvSpPr>
            <a:spLocks noGrp="1"/>
          </p:cNvSpPr>
          <p:nvPr>
            <p:ph type="body" idx="21" hasCustomPrompt="1"/>
          </p:nvPr>
        </p:nvSpPr>
        <p:spPr>
          <a:xfrm>
            <a:off x="6286500" y="3911600"/>
            <a:ext cx="2553603" cy="276999"/>
          </a:xfrm>
          <a:prstGeom prst="rect">
            <a:avLst/>
          </a:prstGeom>
        </p:spPr>
        <p:txBody>
          <a:bodyPr lIns="0" tIns="0" rIns="0" bIns="0" anchor="t" anchorCtr="0">
            <a:spAutoFit/>
          </a:bodyPr>
          <a:lstStyle>
            <a:lvl1pPr marL="0" indent="0" algn="ctr">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20" name="Text Placeholder 3">
            <a:extLst>
              <a:ext uri="{FF2B5EF4-FFF2-40B4-BE49-F238E27FC236}">
                <a16:creationId xmlns:a16="http://schemas.microsoft.com/office/drawing/2014/main" id="{EB14A276-18BF-B14A-AF63-86DBEE52E2E8}"/>
              </a:ext>
            </a:extLst>
          </p:cNvPr>
          <p:cNvSpPr>
            <a:spLocks noGrp="1"/>
          </p:cNvSpPr>
          <p:nvPr>
            <p:ph type="body" sz="quarter" idx="22" hasCustomPrompt="1"/>
          </p:nvPr>
        </p:nvSpPr>
        <p:spPr>
          <a:xfrm>
            <a:off x="6286951" y="4305300"/>
            <a:ext cx="2552700" cy="1371600"/>
          </a:xfrm>
          <a:prstGeom prst="rect">
            <a:avLst/>
          </a:prstGeom>
        </p:spPr>
        <p:txBody>
          <a:bodyPr lIns="0" tIns="0" rIns="0" bIns="0"/>
          <a:lstStyle>
            <a:lvl1pPr marL="0" indent="0" algn="ctr">
              <a:buNone/>
              <a:defRPr sz="160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21" name="Text Placeholder 2">
            <a:extLst>
              <a:ext uri="{FF2B5EF4-FFF2-40B4-BE49-F238E27FC236}">
                <a16:creationId xmlns:a16="http://schemas.microsoft.com/office/drawing/2014/main" id="{17169DB9-F33A-B74F-8AB5-1180DA801A3A}"/>
              </a:ext>
            </a:extLst>
          </p:cNvPr>
          <p:cNvSpPr>
            <a:spLocks noGrp="1"/>
          </p:cNvSpPr>
          <p:nvPr>
            <p:ph type="body" idx="23" hasCustomPrompt="1"/>
          </p:nvPr>
        </p:nvSpPr>
        <p:spPr>
          <a:xfrm>
            <a:off x="9181197" y="3911600"/>
            <a:ext cx="2553603" cy="276999"/>
          </a:xfrm>
          <a:prstGeom prst="rect">
            <a:avLst/>
          </a:prstGeom>
        </p:spPr>
        <p:txBody>
          <a:bodyPr lIns="0" tIns="0" rIns="0" bIns="0" anchor="t" anchorCtr="0">
            <a:spAutoFit/>
          </a:bodyPr>
          <a:lstStyle>
            <a:lvl1pPr marL="0" indent="0" algn="ctr">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22" name="Text Placeholder 3">
            <a:extLst>
              <a:ext uri="{FF2B5EF4-FFF2-40B4-BE49-F238E27FC236}">
                <a16:creationId xmlns:a16="http://schemas.microsoft.com/office/drawing/2014/main" id="{0CBE7B12-6447-C842-B955-8AB1DF90D6E7}"/>
              </a:ext>
            </a:extLst>
          </p:cNvPr>
          <p:cNvSpPr>
            <a:spLocks noGrp="1"/>
          </p:cNvSpPr>
          <p:nvPr>
            <p:ph type="body" sz="quarter" idx="24" hasCustomPrompt="1"/>
          </p:nvPr>
        </p:nvSpPr>
        <p:spPr>
          <a:xfrm>
            <a:off x="9181198" y="4305300"/>
            <a:ext cx="2552700" cy="1371600"/>
          </a:xfrm>
          <a:prstGeom prst="rect">
            <a:avLst/>
          </a:prstGeom>
        </p:spPr>
        <p:txBody>
          <a:bodyPr lIns="0" tIns="0" rIns="0" bIns="0"/>
          <a:lstStyle>
            <a:lvl1pPr marL="0" indent="0" algn="ctr">
              <a:buNone/>
              <a:defRPr sz="160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Enter Description</a:t>
            </a:r>
          </a:p>
        </p:txBody>
      </p:sp>
      <p:sp>
        <p:nvSpPr>
          <p:cNvPr id="27" name="Rectangle 26">
            <a:extLst>
              <a:ext uri="{FF2B5EF4-FFF2-40B4-BE49-F238E27FC236}">
                <a16:creationId xmlns:a16="http://schemas.microsoft.com/office/drawing/2014/main" id="{363A6A17-BEE7-0345-9536-BE7A635BFE62}"/>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Slide Number Placeholder 6">
            <a:extLst>
              <a:ext uri="{FF2B5EF4-FFF2-40B4-BE49-F238E27FC236}">
                <a16:creationId xmlns:a16="http://schemas.microsoft.com/office/drawing/2014/main" id="{1A6313D4-7066-DF4C-9190-3718536B3A3B}"/>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9" name="Footer Placeholder 4">
            <a:extLst>
              <a:ext uri="{FF2B5EF4-FFF2-40B4-BE49-F238E27FC236}">
                <a16:creationId xmlns:a16="http://schemas.microsoft.com/office/drawing/2014/main" id="{7BAAF89E-45B7-CE43-9272-4FA4D824BFF3}"/>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30" name="Picture 29">
            <a:extLst>
              <a:ext uri="{FF2B5EF4-FFF2-40B4-BE49-F238E27FC236}">
                <a16:creationId xmlns:a16="http://schemas.microsoft.com/office/drawing/2014/main" id="{55D5AF2C-11EF-6944-B178-D6EEA587C4F9}"/>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23" name="Title 1">
            <a:extLst>
              <a:ext uri="{FF2B5EF4-FFF2-40B4-BE49-F238E27FC236}">
                <a16:creationId xmlns:a16="http://schemas.microsoft.com/office/drawing/2014/main" id="{024AB110-2AFB-F946-B2D5-E49C82681990}"/>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bg1"/>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A1DA6328-ECF3-DC49-8991-AF2EC638653A}"/>
              </a:ext>
            </a:extLst>
          </p:cNvPr>
          <p:cNvPicPr>
            <a:picLocks noChangeAspect="1"/>
          </p:cNvPicPr>
          <p:nvPr userDrawn="1"/>
        </p:nvPicPr>
        <p:blipFill>
          <a:blip r:embed="rId3"/>
          <a:stretch>
            <a:fillRect/>
          </a:stretch>
        </p:blipFill>
        <p:spPr>
          <a:xfrm>
            <a:off x="459190" y="435253"/>
            <a:ext cx="572091" cy="735545"/>
          </a:xfrm>
          <a:prstGeom prst="rect">
            <a:avLst/>
          </a:prstGeom>
        </p:spPr>
      </p:pic>
      <p:sp>
        <p:nvSpPr>
          <p:cNvPr id="24" name="Picture Placeholder 2">
            <a:extLst>
              <a:ext uri="{FF2B5EF4-FFF2-40B4-BE49-F238E27FC236}">
                <a16:creationId xmlns:a16="http://schemas.microsoft.com/office/drawing/2014/main" id="{E559CB1B-3660-B24C-A911-1EBA5BB8FBD7}"/>
              </a:ext>
            </a:extLst>
          </p:cNvPr>
          <p:cNvSpPr>
            <a:spLocks noGrp="1" noChangeAspect="1"/>
          </p:cNvSpPr>
          <p:nvPr>
            <p:ph type="pic" sz="quarter" idx="14"/>
          </p:nvPr>
        </p:nvSpPr>
        <p:spPr>
          <a:xfrm>
            <a:off x="933900" y="2048689"/>
            <a:ext cx="1600200" cy="1600200"/>
          </a:xfrm>
          <a:prstGeom prst="rect">
            <a:avLst/>
          </a:prstGeom>
          <a:noFill/>
        </p:spPr>
        <p:txBody>
          <a:bodyPr/>
          <a:lstStyle>
            <a:lvl1pPr>
              <a:defRPr sz="1600"/>
            </a:lvl1pPr>
          </a:lstStyle>
          <a:p>
            <a:endParaRPr lang="en-US" dirty="0"/>
          </a:p>
        </p:txBody>
      </p:sp>
      <p:sp>
        <p:nvSpPr>
          <p:cNvPr id="26" name="Picture Placeholder 2">
            <a:extLst>
              <a:ext uri="{FF2B5EF4-FFF2-40B4-BE49-F238E27FC236}">
                <a16:creationId xmlns:a16="http://schemas.microsoft.com/office/drawing/2014/main" id="{4F17CE9D-7334-F449-8BA9-12602674DC5C}"/>
              </a:ext>
            </a:extLst>
          </p:cNvPr>
          <p:cNvSpPr>
            <a:spLocks noGrp="1" noChangeAspect="1"/>
          </p:cNvSpPr>
          <p:nvPr>
            <p:ph type="pic" sz="quarter" idx="15"/>
          </p:nvPr>
        </p:nvSpPr>
        <p:spPr>
          <a:xfrm>
            <a:off x="6763201" y="2048689"/>
            <a:ext cx="1600200" cy="1600200"/>
          </a:xfrm>
          <a:prstGeom prst="rect">
            <a:avLst/>
          </a:prstGeom>
          <a:noFill/>
        </p:spPr>
        <p:txBody>
          <a:bodyPr/>
          <a:lstStyle>
            <a:lvl1pPr>
              <a:defRPr sz="1600"/>
            </a:lvl1pPr>
          </a:lstStyle>
          <a:p>
            <a:endParaRPr lang="en-US" dirty="0"/>
          </a:p>
        </p:txBody>
      </p:sp>
      <p:sp>
        <p:nvSpPr>
          <p:cNvPr id="31" name="Picture Placeholder 2">
            <a:extLst>
              <a:ext uri="{FF2B5EF4-FFF2-40B4-BE49-F238E27FC236}">
                <a16:creationId xmlns:a16="http://schemas.microsoft.com/office/drawing/2014/main" id="{D5843306-D72B-EF49-A420-B55F859E507D}"/>
              </a:ext>
            </a:extLst>
          </p:cNvPr>
          <p:cNvSpPr>
            <a:spLocks noGrp="1" noChangeAspect="1"/>
          </p:cNvSpPr>
          <p:nvPr>
            <p:ph type="pic" sz="quarter" idx="16"/>
          </p:nvPr>
        </p:nvSpPr>
        <p:spPr>
          <a:xfrm>
            <a:off x="3828598" y="2048689"/>
            <a:ext cx="1600200" cy="1600200"/>
          </a:xfrm>
          <a:prstGeom prst="rect">
            <a:avLst/>
          </a:prstGeom>
          <a:noFill/>
        </p:spPr>
        <p:txBody>
          <a:bodyPr/>
          <a:lstStyle>
            <a:lvl1pPr>
              <a:defRPr sz="1600"/>
            </a:lvl1pPr>
          </a:lstStyle>
          <a:p>
            <a:endParaRPr lang="en-US" dirty="0"/>
          </a:p>
        </p:txBody>
      </p:sp>
      <p:sp>
        <p:nvSpPr>
          <p:cNvPr id="32" name="Picture Placeholder 2">
            <a:extLst>
              <a:ext uri="{FF2B5EF4-FFF2-40B4-BE49-F238E27FC236}">
                <a16:creationId xmlns:a16="http://schemas.microsoft.com/office/drawing/2014/main" id="{88D76A35-6F14-E142-BF9A-0DED904CECD2}"/>
              </a:ext>
            </a:extLst>
          </p:cNvPr>
          <p:cNvSpPr>
            <a:spLocks noGrp="1" noChangeAspect="1"/>
          </p:cNvSpPr>
          <p:nvPr>
            <p:ph type="pic" sz="quarter" idx="17"/>
          </p:nvPr>
        </p:nvSpPr>
        <p:spPr>
          <a:xfrm>
            <a:off x="9657898" y="2048689"/>
            <a:ext cx="1600200" cy="1600200"/>
          </a:xfrm>
          <a:prstGeom prst="rect">
            <a:avLst/>
          </a:prstGeom>
          <a:noFill/>
        </p:spPr>
        <p:txBody>
          <a:bodyPr/>
          <a:lstStyle>
            <a:lvl1pPr>
              <a:defRPr sz="1600"/>
            </a:lvl1pPr>
          </a:lstStyle>
          <a:p>
            <a:endParaRPr lang="en-US" dirty="0"/>
          </a:p>
        </p:txBody>
      </p:sp>
    </p:spTree>
    <p:extLst>
      <p:ext uri="{BB962C8B-B14F-4D97-AF65-F5344CB8AC3E}">
        <p14:creationId xmlns:p14="http://schemas.microsoft.com/office/powerpoint/2010/main" val="4926924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2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C7D1-7CEC-354B-AA24-5D25354C54A4}"/>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0D8217C-BCE1-6E4C-8422-E285B74DE41A}"/>
              </a:ext>
            </a:extLst>
          </p:cNvPr>
          <p:cNvSpPr>
            <a:spLocks noGrp="1"/>
          </p:cNvSpPr>
          <p:nvPr>
            <p:ph sz="half" idx="1"/>
          </p:nvPr>
        </p:nvSpPr>
        <p:spPr>
          <a:xfrm>
            <a:off x="1409700" y="2121409"/>
            <a:ext cx="4498848" cy="3784091"/>
          </a:xfrm>
          <a:prstGeom prst="rect">
            <a:avLst/>
          </a:prstGeom>
        </p:spPr>
        <p:txBody>
          <a:bodyPr lIns="0" tIns="0" rIns="0" bIns="0"/>
          <a:lstStyle>
            <a:lvl1pPr>
              <a:buClr>
                <a:schemeClr val="accent2"/>
              </a:buClr>
              <a:defRPr sz="1600">
                <a:solidFill>
                  <a:schemeClr val="tx1"/>
                </a:solidFill>
              </a:defRPr>
            </a:lvl1pPr>
            <a:lvl2pPr>
              <a:buClr>
                <a:schemeClr val="accent2"/>
              </a:buClr>
              <a:defRPr sz="1600">
                <a:solidFill>
                  <a:schemeClr val="tx1"/>
                </a:solidFill>
              </a:defRPr>
            </a:lvl2pPr>
            <a:lvl3pPr>
              <a:buClr>
                <a:schemeClr val="accent2"/>
              </a:buClr>
              <a:defRPr sz="16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83B65E1-29AB-F344-9D76-17B645368141}"/>
              </a:ext>
            </a:extLst>
          </p:cNvPr>
          <p:cNvSpPr>
            <a:spLocks noGrp="1"/>
          </p:cNvSpPr>
          <p:nvPr>
            <p:ph sz="half" idx="2"/>
          </p:nvPr>
        </p:nvSpPr>
        <p:spPr>
          <a:xfrm>
            <a:off x="6286500" y="2121409"/>
            <a:ext cx="4462272" cy="3785615"/>
          </a:xfrm>
          <a:prstGeom prst="rect">
            <a:avLst/>
          </a:prstGeom>
        </p:spPr>
        <p:txBody>
          <a:bodyPr lIns="0" tIns="0" rIns="0" bIns="0"/>
          <a:lstStyle>
            <a:lvl1pPr>
              <a:buClr>
                <a:schemeClr val="accent2"/>
              </a:buClr>
              <a:defRPr sz="1600">
                <a:solidFill>
                  <a:schemeClr val="tx1"/>
                </a:solidFill>
              </a:defRPr>
            </a:lvl1pPr>
            <a:lvl2pPr>
              <a:buClr>
                <a:schemeClr val="accent2"/>
              </a:buClr>
              <a:defRPr sz="1600">
                <a:solidFill>
                  <a:schemeClr val="tx1"/>
                </a:solidFill>
              </a:defRPr>
            </a:lvl2pPr>
            <a:lvl3pPr>
              <a:buClr>
                <a:schemeClr val="accent2"/>
              </a:buClr>
              <a:defRPr sz="16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a:extLst>
              <a:ext uri="{FF2B5EF4-FFF2-40B4-BE49-F238E27FC236}">
                <a16:creationId xmlns:a16="http://schemas.microsoft.com/office/drawing/2014/main" id="{EEE6AFD7-D04A-A34C-A2C9-36E14A8B6834}"/>
              </a:ext>
            </a:extLst>
          </p:cNvPr>
          <p:cNvPicPr>
            <a:picLocks noChangeAspect="1"/>
          </p:cNvPicPr>
          <p:nvPr userDrawn="1"/>
        </p:nvPicPr>
        <p:blipFill>
          <a:blip r:embed="rId2"/>
          <a:stretch>
            <a:fillRect/>
          </a:stretch>
        </p:blipFill>
        <p:spPr>
          <a:xfrm>
            <a:off x="458197" y="432694"/>
            <a:ext cx="574078" cy="740664"/>
          </a:xfrm>
          <a:prstGeom prst="rect">
            <a:avLst/>
          </a:prstGeom>
        </p:spPr>
      </p:pic>
      <p:sp>
        <p:nvSpPr>
          <p:cNvPr id="18" name="Text Placeholder 17">
            <a:extLst>
              <a:ext uri="{FF2B5EF4-FFF2-40B4-BE49-F238E27FC236}">
                <a16:creationId xmlns:a16="http://schemas.microsoft.com/office/drawing/2014/main" id="{35A27479-24ED-AF49-8CC1-35FE840AD505}"/>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
        <p:nvSpPr>
          <p:cNvPr id="19" name="Text Placeholder 2">
            <a:extLst>
              <a:ext uri="{FF2B5EF4-FFF2-40B4-BE49-F238E27FC236}">
                <a16:creationId xmlns:a16="http://schemas.microsoft.com/office/drawing/2014/main" id="{C8EDEEBC-A50C-2142-87AE-3663B5378189}"/>
              </a:ext>
            </a:extLst>
          </p:cNvPr>
          <p:cNvSpPr>
            <a:spLocks noGrp="1"/>
          </p:cNvSpPr>
          <p:nvPr>
            <p:ph type="body" idx="14"/>
          </p:nvPr>
        </p:nvSpPr>
        <p:spPr>
          <a:xfrm>
            <a:off x="1409698" y="1600201"/>
            <a:ext cx="4498848"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2">
            <a:extLst>
              <a:ext uri="{FF2B5EF4-FFF2-40B4-BE49-F238E27FC236}">
                <a16:creationId xmlns:a16="http://schemas.microsoft.com/office/drawing/2014/main" id="{782FF5F3-84F2-8B40-8FD3-62A5A9618376}"/>
              </a:ext>
            </a:extLst>
          </p:cNvPr>
          <p:cNvSpPr>
            <a:spLocks noGrp="1"/>
          </p:cNvSpPr>
          <p:nvPr>
            <p:ph type="body" idx="15"/>
          </p:nvPr>
        </p:nvSpPr>
        <p:spPr>
          <a:xfrm>
            <a:off x="6286500" y="1600201"/>
            <a:ext cx="4457700"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Rectangle 22">
            <a:extLst>
              <a:ext uri="{FF2B5EF4-FFF2-40B4-BE49-F238E27FC236}">
                <a16:creationId xmlns:a16="http://schemas.microsoft.com/office/drawing/2014/main" id="{48D57D69-2DAC-D245-A032-F6C2CB67CEA6}"/>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Slide Number Placeholder 6">
            <a:extLst>
              <a:ext uri="{FF2B5EF4-FFF2-40B4-BE49-F238E27FC236}">
                <a16:creationId xmlns:a16="http://schemas.microsoft.com/office/drawing/2014/main" id="{F2984EEE-8E9D-A640-9FA1-4A79E0A4ACA7}"/>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5" name="Footer Placeholder 4">
            <a:extLst>
              <a:ext uri="{FF2B5EF4-FFF2-40B4-BE49-F238E27FC236}">
                <a16:creationId xmlns:a16="http://schemas.microsoft.com/office/drawing/2014/main" id="{59316713-B97C-C146-A4D2-6C3554BF8A01}"/>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6" name="Picture 25">
            <a:extLst>
              <a:ext uri="{FF2B5EF4-FFF2-40B4-BE49-F238E27FC236}">
                <a16:creationId xmlns:a16="http://schemas.microsoft.com/office/drawing/2014/main" id="{6389E018-9DD6-0141-B0DB-A136AF1A1497}"/>
              </a:ext>
            </a:extLst>
          </p:cNvPr>
          <p:cNvPicPr>
            <a:picLocks noChangeAspect="1"/>
          </p:cNvPicPr>
          <p:nvPr userDrawn="1"/>
        </p:nvPicPr>
        <p:blipFill>
          <a:blip r:embed="rId3"/>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3626777979"/>
      </p:ext>
    </p:extLst>
  </p:cSld>
  <p:clrMapOvr>
    <a:masterClrMapping/>
  </p:clrMapOvr>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9A93-70A5-2040-B0F3-3BC314C738E8}"/>
              </a:ext>
            </a:extLst>
          </p:cNvPr>
          <p:cNvSpPr>
            <a:spLocks noGrp="1"/>
          </p:cNvSpPr>
          <p:nvPr>
            <p:ph type="title"/>
          </p:nvPr>
        </p:nvSpPr>
        <p:spPr>
          <a:xfrm>
            <a:off x="1409700" y="457200"/>
            <a:ext cx="3543300" cy="1600200"/>
          </a:xfrm>
          <a:prstGeom prst="rect">
            <a:avLst/>
          </a:prstGeom>
        </p:spPr>
        <p:txBody>
          <a:bodyPr lIns="0" tIns="0" rIns="0" bIns="0" anchor="t" anchorCtr="0"/>
          <a:lstStyle>
            <a:lvl1pPr>
              <a:defRPr sz="4000" cap="all" baseline="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1F0D3FA5-4FB9-CA4B-80C1-70E2383ABC74}"/>
              </a:ext>
            </a:extLst>
          </p:cNvPr>
          <p:cNvSpPr>
            <a:spLocks noGrp="1"/>
          </p:cNvSpPr>
          <p:nvPr>
            <p:ph type="body" sz="half" idx="2"/>
          </p:nvPr>
        </p:nvSpPr>
        <p:spPr>
          <a:xfrm>
            <a:off x="1409700" y="2810435"/>
            <a:ext cx="3543300" cy="3095064"/>
          </a:xfrm>
          <a:prstGeom prst="rect">
            <a:avLst/>
          </a:prstGeom>
        </p:spPr>
        <p:txBody>
          <a:bodyPr lIns="0" tIns="0" rIns="0" bIns="0"/>
          <a:lstStyle>
            <a:lvl1pPr marL="0" indent="0">
              <a:buNone/>
              <a:defRPr sz="2000" b="1">
                <a:solidFill>
                  <a:schemeClr val="accent2"/>
                </a:solidFill>
                <a:latin typeface="Montserrat" pitchFamily="2" charset="77"/>
                <a:ea typeface="Roboto Slab"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2" name="Content Placeholder 3">
            <a:extLst>
              <a:ext uri="{FF2B5EF4-FFF2-40B4-BE49-F238E27FC236}">
                <a16:creationId xmlns:a16="http://schemas.microsoft.com/office/drawing/2014/main" id="{E8D33FE3-E5D6-8943-AC8A-D75992477211}"/>
              </a:ext>
            </a:extLst>
          </p:cNvPr>
          <p:cNvSpPr>
            <a:spLocks noGrp="1"/>
          </p:cNvSpPr>
          <p:nvPr>
            <p:ph sz="half" idx="13"/>
          </p:nvPr>
        </p:nvSpPr>
        <p:spPr>
          <a:xfrm>
            <a:off x="5295900" y="457200"/>
            <a:ext cx="5448300" cy="5448300"/>
          </a:xfrm>
          <a:prstGeom prst="rect">
            <a:avLst/>
          </a:prstGeom>
        </p:spPr>
        <p:txBody>
          <a:bodyPr lIns="0" tIns="0" rIns="0" bIns="0"/>
          <a:lstStyle>
            <a:lvl1pPr>
              <a:buClr>
                <a:schemeClr val="accent2"/>
              </a:buClr>
              <a:defRPr sz="1600" b="0" i="0">
                <a:solidFill>
                  <a:schemeClr val="tx1"/>
                </a:solidFill>
              </a:defRPr>
            </a:lvl1pPr>
            <a:lvl2pPr marL="685800" indent="-228600">
              <a:buClr>
                <a:schemeClr val="accent2"/>
              </a:buClr>
              <a:buFont typeface="Arial" panose="020B0604020202020204" pitchFamily="34" charset="0"/>
              <a:buChar char="•"/>
              <a:defRPr sz="1600" b="0" i="0">
                <a:solidFill>
                  <a:schemeClr val="tx1"/>
                </a:solidFill>
              </a:defRPr>
            </a:lvl2pPr>
            <a:lvl3pPr>
              <a:buClr>
                <a:schemeClr val="accent2"/>
              </a:buClr>
              <a:defRPr sz="1600" b="0" i="0">
                <a:solidFill>
                  <a:schemeClr val="tx1"/>
                </a:solidFill>
              </a:defRPr>
            </a:lvl3pPr>
            <a:lvl4pPr>
              <a:buClr>
                <a:schemeClr val="accent2"/>
              </a:buClr>
              <a:defRPr sz="1600" b="0" i="0">
                <a:solidFill>
                  <a:schemeClr val="tx1"/>
                </a:solidFill>
              </a:defRPr>
            </a:lvl4pPr>
            <a:lvl5pPr>
              <a:buClr>
                <a:schemeClr val="accent2"/>
              </a:buClr>
              <a:defRPr sz="16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a:extLst>
              <a:ext uri="{FF2B5EF4-FFF2-40B4-BE49-F238E27FC236}">
                <a16:creationId xmlns:a16="http://schemas.microsoft.com/office/drawing/2014/main" id="{ED799C3F-4EB0-A845-A68F-AEB95C5EE1A8}"/>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lide Number Placeholder 6">
            <a:extLst>
              <a:ext uri="{FF2B5EF4-FFF2-40B4-BE49-F238E27FC236}">
                <a16:creationId xmlns:a16="http://schemas.microsoft.com/office/drawing/2014/main" id="{F74DFB94-9EA4-174B-A48B-72A7638ED55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9" name="Footer Placeholder 4">
            <a:extLst>
              <a:ext uri="{FF2B5EF4-FFF2-40B4-BE49-F238E27FC236}">
                <a16:creationId xmlns:a16="http://schemas.microsoft.com/office/drawing/2014/main" id="{F05C0183-6E3D-E748-878B-50D833284029}"/>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0" name="Picture 19">
            <a:extLst>
              <a:ext uri="{FF2B5EF4-FFF2-40B4-BE49-F238E27FC236}">
                <a16:creationId xmlns:a16="http://schemas.microsoft.com/office/drawing/2014/main" id="{B6872C28-7A07-1E4C-BEDB-B7E792CE4C66}"/>
              </a:ext>
            </a:extLst>
          </p:cNvPr>
          <p:cNvPicPr>
            <a:picLocks noChangeAspect="1"/>
          </p:cNvPicPr>
          <p:nvPr userDrawn="1"/>
        </p:nvPicPr>
        <p:blipFill>
          <a:blip r:embed="rId2"/>
          <a:stretch>
            <a:fillRect/>
          </a:stretch>
        </p:blipFill>
        <p:spPr>
          <a:xfrm>
            <a:off x="226854" y="6470117"/>
            <a:ext cx="1488112" cy="318565"/>
          </a:xfrm>
          <a:prstGeom prst="rect">
            <a:avLst/>
          </a:prstGeom>
        </p:spPr>
      </p:pic>
      <p:pic>
        <p:nvPicPr>
          <p:cNvPr id="10" name="Picture 9">
            <a:extLst>
              <a:ext uri="{FF2B5EF4-FFF2-40B4-BE49-F238E27FC236}">
                <a16:creationId xmlns:a16="http://schemas.microsoft.com/office/drawing/2014/main" id="{4E72A719-8F79-274F-80F9-24C853571324}"/>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16530703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E07619-1BFA-6C47-99A3-8B8699340524}"/>
              </a:ext>
            </a:extLst>
          </p:cNvPr>
          <p:cNvSpPr>
            <a:spLocks noGrp="1"/>
          </p:cNvSpPr>
          <p:nvPr>
            <p:ph type="pic" idx="1"/>
          </p:nvPr>
        </p:nvSpPr>
        <p:spPr>
          <a:xfrm>
            <a:off x="5295900" y="457200"/>
            <a:ext cx="6438900" cy="5448299"/>
          </a:xfrm>
          <a:prstGeom prst="rect">
            <a:avLst/>
          </a:prstGeom>
          <a:solidFill>
            <a:schemeClr val="tx2">
              <a:lumMod val="20000"/>
              <a:lumOff val="80000"/>
            </a:schemeClr>
          </a:solidFill>
        </p:spPr>
        <p:txBody>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itle 1">
            <a:extLst>
              <a:ext uri="{FF2B5EF4-FFF2-40B4-BE49-F238E27FC236}">
                <a16:creationId xmlns:a16="http://schemas.microsoft.com/office/drawing/2014/main" id="{76561B3C-D15C-194E-BAC7-9FD9F70CDDA8}"/>
              </a:ext>
            </a:extLst>
          </p:cNvPr>
          <p:cNvSpPr>
            <a:spLocks noGrp="1"/>
          </p:cNvSpPr>
          <p:nvPr>
            <p:ph type="title"/>
          </p:nvPr>
        </p:nvSpPr>
        <p:spPr>
          <a:xfrm>
            <a:off x="1409700" y="457200"/>
            <a:ext cx="3543300" cy="1600200"/>
          </a:xfrm>
          <a:prstGeom prst="rect">
            <a:avLst/>
          </a:prstGeom>
        </p:spPr>
        <p:txBody>
          <a:bodyPr lIns="0" tIns="0" rIns="0" bIns="0" anchor="t" anchorCtr="0"/>
          <a:lstStyle>
            <a:lvl1pPr>
              <a:defRPr sz="4000" cap="all" baseline="0">
                <a:solidFill>
                  <a:schemeClr val="bg1"/>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192E5DA1-EBA7-124E-8813-0D16768F17EE}"/>
              </a:ext>
            </a:extLst>
          </p:cNvPr>
          <p:cNvSpPr>
            <a:spLocks noGrp="1"/>
          </p:cNvSpPr>
          <p:nvPr>
            <p:ph type="body" sz="half" idx="2"/>
          </p:nvPr>
        </p:nvSpPr>
        <p:spPr>
          <a:xfrm>
            <a:off x="1409700" y="2810435"/>
            <a:ext cx="3543300" cy="3095064"/>
          </a:xfrm>
          <a:prstGeom prst="rect">
            <a:avLst/>
          </a:prstGeom>
        </p:spPr>
        <p:txBody>
          <a:bodyPr lIns="0" tIns="0" rIns="0" bIns="0"/>
          <a:lstStyle>
            <a:lvl1pPr marL="0" indent="0">
              <a:buNone/>
              <a:defRPr sz="2000" b="1">
                <a:solidFill>
                  <a:schemeClr val="accent2"/>
                </a:solidFill>
                <a:latin typeface="Montserrat" pitchFamily="2" charset="77"/>
                <a:ea typeface="Roboto Slab"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8" name="Rectangle 17">
            <a:extLst>
              <a:ext uri="{FF2B5EF4-FFF2-40B4-BE49-F238E27FC236}">
                <a16:creationId xmlns:a16="http://schemas.microsoft.com/office/drawing/2014/main" id="{DFCEBBF1-574F-084E-9BA3-89CEEA42538E}"/>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lide Number Placeholder 6">
            <a:extLst>
              <a:ext uri="{FF2B5EF4-FFF2-40B4-BE49-F238E27FC236}">
                <a16:creationId xmlns:a16="http://schemas.microsoft.com/office/drawing/2014/main" id="{A2CD7039-9EE2-CD4F-BABA-7E31040840D0}"/>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387A3D3B-F3A4-CE4D-B154-62D779F7A0C6}"/>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4E9520ED-4674-1340-BE66-1888AD097B5E}"/>
              </a:ext>
            </a:extLst>
          </p:cNvPr>
          <p:cNvPicPr>
            <a:picLocks noChangeAspect="1"/>
          </p:cNvPicPr>
          <p:nvPr userDrawn="1"/>
        </p:nvPicPr>
        <p:blipFill>
          <a:blip r:embed="rId2"/>
          <a:stretch>
            <a:fillRect/>
          </a:stretch>
        </p:blipFill>
        <p:spPr>
          <a:xfrm>
            <a:off x="226854" y="6470117"/>
            <a:ext cx="1488112" cy="318565"/>
          </a:xfrm>
          <a:prstGeom prst="rect">
            <a:avLst/>
          </a:prstGeom>
        </p:spPr>
      </p:pic>
      <p:pic>
        <p:nvPicPr>
          <p:cNvPr id="10" name="Picture 9">
            <a:extLst>
              <a:ext uri="{FF2B5EF4-FFF2-40B4-BE49-F238E27FC236}">
                <a16:creationId xmlns:a16="http://schemas.microsoft.com/office/drawing/2014/main" id="{F9AE6EA1-8B52-614E-9253-808DBA95537E}"/>
              </a:ext>
            </a:extLst>
          </p:cNvPr>
          <p:cNvPicPr>
            <a:picLocks noChangeAspect="1"/>
          </p:cNvPicPr>
          <p:nvPr userDrawn="1"/>
        </p:nvPicPr>
        <p:blipFill>
          <a:blip r:embed="rId3"/>
          <a:stretch>
            <a:fillRect/>
          </a:stretch>
        </p:blipFill>
        <p:spPr>
          <a:xfrm>
            <a:off x="459190" y="435253"/>
            <a:ext cx="572091" cy="735545"/>
          </a:xfrm>
          <a:prstGeom prst="rect">
            <a:avLst/>
          </a:prstGeom>
        </p:spPr>
      </p:pic>
    </p:spTree>
    <p:extLst>
      <p:ext uri="{BB962C8B-B14F-4D97-AF65-F5344CB8AC3E}">
        <p14:creationId xmlns:p14="http://schemas.microsoft.com/office/powerpoint/2010/main" val="31904984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1672-2FEE-AB49-B163-68C5DCCA3DE8}"/>
              </a:ext>
            </a:extLst>
          </p:cNvPr>
          <p:cNvSpPr>
            <a:spLocks noGrp="1"/>
          </p:cNvSpPr>
          <p:nvPr>
            <p:ph type="title" hasCustomPrompt="1"/>
          </p:nvPr>
        </p:nvSpPr>
        <p:spPr>
          <a:xfrm>
            <a:off x="1409700" y="1143000"/>
            <a:ext cx="9336024" cy="3657600"/>
          </a:xfrm>
          <a:prstGeom prst="rect">
            <a:avLst/>
          </a:prstGeom>
        </p:spPr>
        <p:txBody>
          <a:bodyPr lIns="0" tIns="0" rIns="0" bIns="0" anchor="ctr" anchorCtr="0">
            <a:normAutofit/>
          </a:bodyPr>
          <a:lstStyle>
            <a:lvl1pPr algn="ctr">
              <a:lnSpc>
                <a:spcPct val="125000"/>
              </a:lnSpc>
              <a:defRPr sz="2400" b="0" cap="none" baseline="0">
                <a:solidFill>
                  <a:schemeClr val="bg1"/>
                </a:solidFill>
                <a:latin typeface="Roboto Slab" pitchFamily="2" charset="0"/>
                <a:ea typeface="Roboto Slab" pitchFamily="2" charset="0"/>
              </a:defRPr>
            </a:lvl1pPr>
          </a:lstStyle>
          <a:p>
            <a:r>
              <a:rPr lang="en-US" dirty="0"/>
              <a:t>Click to edit the quote.</a:t>
            </a:r>
          </a:p>
        </p:txBody>
      </p:sp>
      <p:sp>
        <p:nvSpPr>
          <p:cNvPr id="3" name="Text Placeholder 2">
            <a:extLst>
              <a:ext uri="{FF2B5EF4-FFF2-40B4-BE49-F238E27FC236}">
                <a16:creationId xmlns:a16="http://schemas.microsoft.com/office/drawing/2014/main" id="{FCA3A0C1-EA0F-5E44-835E-84FDC5B5B170}"/>
              </a:ext>
            </a:extLst>
          </p:cNvPr>
          <p:cNvSpPr>
            <a:spLocks noGrp="1"/>
          </p:cNvSpPr>
          <p:nvPr>
            <p:ph type="body" idx="1" hasCustomPrompt="1"/>
          </p:nvPr>
        </p:nvSpPr>
        <p:spPr>
          <a:xfrm>
            <a:off x="1408176" y="5257800"/>
            <a:ext cx="9336024" cy="276999"/>
          </a:xfrm>
          <a:prstGeom prst="rect">
            <a:avLst/>
          </a:prstGeom>
        </p:spPr>
        <p:txBody>
          <a:bodyPr lIns="0" tIns="0" rIns="0" bIns="0" anchor="b" anchorCtr="0">
            <a:spAutoFit/>
          </a:bodyPr>
          <a:lstStyle>
            <a:lvl1pPr marL="0" indent="0" algn="ctr">
              <a:buNone/>
              <a:defRPr sz="2000" b="1">
                <a:solidFill>
                  <a:schemeClr val="tx1"/>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6" name="Text Placeholder 2">
            <a:extLst>
              <a:ext uri="{FF2B5EF4-FFF2-40B4-BE49-F238E27FC236}">
                <a16:creationId xmlns:a16="http://schemas.microsoft.com/office/drawing/2014/main" id="{7705C9E5-34D9-8F46-A8D2-5CEC4AB08823}"/>
              </a:ext>
            </a:extLst>
          </p:cNvPr>
          <p:cNvSpPr>
            <a:spLocks noGrp="1"/>
          </p:cNvSpPr>
          <p:nvPr>
            <p:ph type="body" idx="10" hasCustomPrompt="1"/>
          </p:nvPr>
        </p:nvSpPr>
        <p:spPr>
          <a:xfrm>
            <a:off x="1408176" y="5669280"/>
            <a:ext cx="9336024" cy="221599"/>
          </a:xfrm>
          <a:prstGeom prst="rect">
            <a:avLst/>
          </a:prstGeom>
        </p:spPr>
        <p:txBody>
          <a:bodyPr lIns="0" tIns="0" rIns="0" bIns="0" anchor="t" anchorCtr="0">
            <a:spAutoFit/>
          </a:bodyPr>
          <a:lstStyle>
            <a:lvl1pPr marL="0" indent="0" algn="ctr">
              <a:buNone/>
              <a:defRPr sz="1600" i="0">
                <a:solidFill>
                  <a:schemeClr val="tx1"/>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Company or Position Description</a:t>
            </a:r>
          </a:p>
        </p:txBody>
      </p:sp>
      <p:sp>
        <p:nvSpPr>
          <p:cNvPr id="10" name="Freeform 245">
            <a:extLst>
              <a:ext uri="{FF2B5EF4-FFF2-40B4-BE49-F238E27FC236}">
                <a16:creationId xmlns:a16="http://schemas.microsoft.com/office/drawing/2014/main" id="{A5D52EF9-A192-E843-9D71-F27A7C1025BC}"/>
              </a:ext>
            </a:extLst>
          </p:cNvPr>
          <p:cNvSpPr>
            <a:spLocks noChangeAspect="1" noEditPoints="1"/>
          </p:cNvSpPr>
          <p:nvPr userDrawn="1"/>
        </p:nvSpPr>
        <p:spPr bwMode="auto">
          <a:xfrm>
            <a:off x="5849112" y="683177"/>
            <a:ext cx="457200" cy="414103"/>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solidFill>
                <a:schemeClr val="accent2"/>
              </a:solidFill>
            </a:endParaRPr>
          </a:p>
        </p:txBody>
      </p:sp>
      <p:sp>
        <p:nvSpPr>
          <p:cNvPr id="19" name="Rectangle 18">
            <a:extLst>
              <a:ext uri="{FF2B5EF4-FFF2-40B4-BE49-F238E27FC236}">
                <a16:creationId xmlns:a16="http://schemas.microsoft.com/office/drawing/2014/main" id="{90138AEC-FDE2-1143-B887-9CB1109A6EC5}"/>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6">
            <a:extLst>
              <a:ext uri="{FF2B5EF4-FFF2-40B4-BE49-F238E27FC236}">
                <a16:creationId xmlns:a16="http://schemas.microsoft.com/office/drawing/2014/main" id="{0D020D2C-6B1B-2347-A7E9-14B819D83E7E}"/>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1" name="Footer Placeholder 4">
            <a:extLst>
              <a:ext uri="{FF2B5EF4-FFF2-40B4-BE49-F238E27FC236}">
                <a16:creationId xmlns:a16="http://schemas.microsoft.com/office/drawing/2014/main" id="{A5D27D68-3814-C747-BFA2-4A77834485E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2" name="Picture 21">
            <a:extLst>
              <a:ext uri="{FF2B5EF4-FFF2-40B4-BE49-F238E27FC236}">
                <a16:creationId xmlns:a16="http://schemas.microsoft.com/office/drawing/2014/main" id="{B8CB7111-F9C8-9D40-B18B-963B0BC14040}"/>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2" name="Text Placeholder 4">
            <a:extLst>
              <a:ext uri="{FF2B5EF4-FFF2-40B4-BE49-F238E27FC236}">
                <a16:creationId xmlns:a16="http://schemas.microsoft.com/office/drawing/2014/main" id="{0CB59800-66DA-FB47-875F-23964995C3CA}"/>
              </a:ext>
            </a:extLst>
          </p:cNvPr>
          <p:cNvSpPr>
            <a:spLocks noGrp="1"/>
          </p:cNvSpPr>
          <p:nvPr>
            <p:ph type="body" sz="quarter" idx="11" hasCustomPrompt="1"/>
          </p:nvPr>
        </p:nvSpPr>
        <p:spPr>
          <a:xfrm>
            <a:off x="1409700" y="4877914"/>
            <a:ext cx="9334500" cy="322635"/>
          </a:xfrm>
          <a:prstGeom prst="rect">
            <a:avLst/>
          </a:prstGeom>
        </p:spPr>
        <p:txBody>
          <a:bodyPr lIns="0" tIns="0" rIns="0" bIns="0" anchor="ctr" anchorCtr="0"/>
          <a:lstStyle>
            <a:lvl1pPr marL="0" indent="0" algn="ctr">
              <a:buNone/>
              <a:defRPr lang="en-US" b="1" i="0" spc="-300" smtClean="0">
                <a:solidFill>
                  <a:schemeClr val="accent2"/>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33591895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1672-2FEE-AB49-B163-68C5DCCA3DE8}"/>
              </a:ext>
            </a:extLst>
          </p:cNvPr>
          <p:cNvSpPr>
            <a:spLocks noGrp="1"/>
          </p:cNvSpPr>
          <p:nvPr>
            <p:ph type="title" hasCustomPrompt="1"/>
          </p:nvPr>
        </p:nvSpPr>
        <p:spPr>
          <a:xfrm>
            <a:off x="1409700" y="1548678"/>
            <a:ext cx="9334500" cy="553998"/>
          </a:xfrm>
          <a:prstGeom prst="rect">
            <a:avLst/>
          </a:prstGeom>
          <a:ln>
            <a:noFill/>
          </a:ln>
        </p:spPr>
        <p:txBody>
          <a:bodyPr lIns="0" tIns="0" rIns="0" bIns="0" anchor="t" anchorCtr="0">
            <a:spAutoFit/>
          </a:bodyPr>
          <a:lstStyle>
            <a:lvl1pPr algn="ctr">
              <a:defRPr lang="en-US" sz="4000" b="1" i="0" cap="all" baseline="0" smtClean="0">
                <a:solidFill>
                  <a:schemeClr val="bg1"/>
                </a:solidFill>
                <a:effectLst/>
                <a:latin typeface="Montserrat" pitchFamily="2" charset="77"/>
                <a:ea typeface="Roboto" panose="02000000000000000000" pitchFamily="2" charset="0"/>
              </a:defRPr>
            </a:lvl1pPr>
          </a:lstStyle>
          <a:p>
            <a:r>
              <a:rPr lang="en-US" dirty="0"/>
              <a:t>Definition Word Here</a:t>
            </a:r>
          </a:p>
        </p:txBody>
      </p:sp>
      <p:sp>
        <p:nvSpPr>
          <p:cNvPr id="3" name="Text Placeholder 2">
            <a:extLst>
              <a:ext uri="{FF2B5EF4-FFF2-40B4-BE49-F238E27FC236}">
                <a16:creationId xmlns:a16="http://schemas.microsoft.com/office/drawing/2014/main" id="{FCA3A0C1-EA0F-5E44-835E-84FDC5B5B170}"/>
              </a:ext>
            </a:extLst>
          </p:cNvPr>
          <p:cNvSpPr>
            <a:spLocks noGrp="1"/>
          </p:cNvSpPr>
          <p:nvPr>
            <p:ph type="body" idx="1" hasCustomPrompt="1"/>
          </p:nvPr>
        </p:nvSpPr>
        <p:spPr>
          <a:xfrm>
            <a:off x="1408176" y="2208651"/>
            <a:ext cx="9336024" cy="276999"/>
          </a:xfrm>
          <a:prstGeom prst="rect">
            <a:avLst/>
          </a:prstGeom>
        </p:spPr>
        <p:txBody>
          <a:bodyPr lIns="0" tIns="0" rIns="0" bIns="0" anchor="t" anchorCtr="0">
            <a:spAutoFit/>
          </a:bodyPr>
          <a:lstStyle>
            <a:lvl1pPr marL="0" indent="0" algn="ctr">
              <a:buNone/>
              <a:defRPr sz="2000">
                <a:solidFill>
                  <a:schemeClr val="bg1"/>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[Pro none see a </a:t>
            </a:r>
            <a:r>
              <a:rPr lang="en-US" dirty="0" err="1"/>
              <a:t>tion</a:t>
            </a:r>
            <a:r>
              <a:rPr lang="en-US" dirty="0"/>
              <a:t>] [Guy duh]</a:t>
            </a:r>
          </a:p>
        </p:txBody>
      </p:sp>
      <p:sp>
        <p:nvSpPr>
          <p:cNvPr id="14" name="Text Placeholder 2">
            <a:extLst>
              <a:ext uri="{FF2B5EF4-FFF2-40B4-BE49-F238E27FC236}">
                <a16:creationId xmlns:a16="http://schemas.microsoft.com/office/drawing/2014/main" id="{1294F544-D864-AD48-BBAE-6228537AB98E}"/>
              </a:ext>
            </a:extLst>
          </p:cNvPr>
          <p:cNvSpPr>
            <a:spLocks noGrp="1"/>
          </p:cNvSpPr>
          <p:nvPr>
            <p:ph type="body" idx="13" hasCustomPrompt="1"/>
          </p:nvPr>
        </p:nvSpPr>
        <p:spPr>
          <a:xfrm>
            <a:off x="1408176" y="3059917"/>
            <a:ext cx="9336024" cy="2845583"/>
          </a:xfrm>
          <a:prstGeom prst="rect">
            <a:avLst/>
          </a:prstGeom>
        </p:spPr>
        <p:txBody>
          <a:bodyPr lIns="0" tIns="0" rIns="0" bIns="0" anchor="t" anchorCtr="0">
            <a:normAutofit/>
          </a:bodyPr>
          <a:lstStyle>
            <a:lvl1pPr marL="0" indent="0" algn="ctr">
              <a:lnSpc>
                <a:spcPct val="125000"/>
              </a:lnSpc>
              <a:buNone/>
              <a:defRPr sz="2400" b="0" i="0" baseline="0">
                <a:solidFill>
                  <a:schemeClr val="tx1"/>
                </a:solidFill>
                <a:latin typeface="Roboto Slab" pitchFamily="2" charset="0"/>
                <a:ea typeface="Roboto Slab"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Definition here.</a:t>
            </a:r>
          </a:p>
        </p:txBody>
      </p:sp>
      <p:sp>
        <p:nvSpPr>
          <p:cNvPr id="5" name="Text Placeholder 4">
            <a:extLst>
              <a:ext uri="{FF2B5EF4-FFF2-40B4-BE49-F238E27FC236}">
                <a16:creationId xmlns:a16="http://schemas.microsoft.com/office/drawing/2014/main" id="{8EE3F318-9A26-7047-9623-91ABF91C0711}"/>
              </a:ext>
            </a:extLst>
          </p:cNvPr>
          <p:cNvSpPr>
            <a:spLocks noGrp="1"/>
          </p:cNvSpPr>
          <p:nvPr>
            <p:ph type="body" sz="quarter" idx="14" hasCustomPrompt="1"/>
          </p:nvPr>
        </p:nvSpPr>
        <p:spPr>
          <a:xfrm>
            <a:off x="1408113" y="1143000"/>
            <a:ext cx="9336087" cy="255588"/>
          </a:xfrm>
          <a:prstGeom prst="rect">
            <a:avLst/>
          </a:prstGeom>
        </p:spPr>
        <p:txBody>
          <a:bodyPr lIns="0" tIns="0" rIns="0" bIns="0"/>
          <a:lstStyle>
            <a:lvl1pPr marL="0" indent="0" algn="ctr">
              <a:buNone/>
              <a:defRPr sz="1500" b="1" cap="all" baseline="0">
                <a:solidFill>
                  <a:schemeClr val="tx1"/>
                </a:solidFill>
                <a:latin typeface="Montserrat" pitchFamily="2" charset="77"/>
              </a:defRPr>
            </a:lvl1pPr>
          </a:lstStyle>
          <a:p>
            <a:pPr lvl="0"/>
            <a:r>
              <a:rPr lang="en-US" dirty="0"/>
              <a:t>Definition:</a:t>
            </a:r>
          </a:p>
        </p:txBody>
      </p:sp>
      <p:sp>
        <p:nvSpPr>
          <p:cNvPr id="15" name="Rectangle 14">
            <a:extLst>
              <a:ext uri="{FF2B5EF4-FFF2-40B4-BE49-F238E27FC236}">
                <a16:creationId xmlns:a16="http://schemas.microsoft.com/office/drawing/2014/main" id="{70025F3C-5ECB-BF4E-BD44-99BEA355ACE1}"/>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6">
            <a:extLst>
              <a:ext uri="{FF2B5EF4-FFF2-40B4-BE49-F238E27FC236}">
                <a16:creationId xmlns:a16="http://schemas.microsoft.com/office/drawing/2014/main" id="{3957009B-35FC-F947-9F80-447205030C65}"/>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8" name="Footer Placeholder 4">
            <a:extLst>
              <a:ext uri="{FF2B5EF4-FFF2-40B4-BE49-F238E27FC236}">
                <a16:creationId xmlns:a16="http://schemas.microsoft.com/office/drawing/2014/main" id="{CCD9F8D1-09C9-C64C-AA79-7C723D457A9A}"/>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9" name="Picture 18">
            <a:extLst>
              <a:ext uri="{FF2B5EF4-FFF2-40B4-BE49-F238E27FC236}">
                <a16:creationId xmlns:a16="http://schemas.microsoft.com/office/drawing/2014/main" id="{3D4F827E-8FB6-6446-8F5A-779EC8184F8C}"/>
              </a:ext>
            </a:extLst>
          </p:cNvPr>
          <p:cNvPicPr>
            <a:picLocks noChangeAspect="1"/>
          </p:cNvPicPr>
          <p:nvPr userDrawn="1"/>
        </p:nvPicPr>
        <p:blipFill>
          <a:blip r:embed="rId2"/>
          <a:stretch>
            <a:fillRect/>
          </a:stretch>
        </p:blipFill>
        <p:spPr>
          <a:xfrm>
            <a:off x="226854" y="6470117"/>
            <a:ext cx="1488112" cy="318565"/>
          </a:xfrm>
          <a:prstGeom prst="rect">
            <a:avLst/>
          </a:prstGeom>
        </p:spPr>
      </p:pic>
      <p:sp>
        <p:nvSpPr>
          <p:cNvPr id="13" name="Text Placeholder 4">
            <a:extLst>
              <a:ext uri="{FF2B5EF4-FFF2-40B4-BE49-F238E27FC236}">
                <a16:creationId xmlns:a16="http://schemas.microsoft.com/office/drawing/2014/main" id="{6AB8F4CC-1848-7C40-BE1A-E5100401AE50}"/>
              </a:ext>
            </a:extLst>
          </p:cNvPr>
          <p:cNvSpPr>
            <a:spLocks noGrp="1"/>
          </p:cNvSpPr>
          <p:nvPr>
            <p:ph type="body" sz="quarter" idx="11" hasCustomPrompt="1"/>
          </p:nvPr>
        </p:nvSpPr>
        <p:spPr>
          <a:xfrm>
            <a:off x="1409700" y="2607786"/>
            <a:ext cx="9334500" cy="322635"/>
          </a:xfrm>
          <a:prstGeom prst="rect">
            <a:avLst/>
          </a:prstGeom>
        </p:spPr>
        <p:txBody>
          <a:bodyPr lIns="0" tIns="0" rIns="0" bIns="0" anchor="ctr" anchorCtr="0"/>
          <a:lstStyle>
            <a:lvl1pPr marL="0" indent="0" algn="ctr">
              <a:buNone/>
              <a:defRPr lang="en-US" b="1" i="0" spc="-300" smtClean="0">
                <a:solidFill>
                  <a:schemeClr val="accent2"/>
                </a:solidFill>
                <a:effectLst/>
                <a:latin typeface="Montserrat" pitchFamily="2"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a:t>
            </a:r>
          </a:p>
        </p:txBody>
      </p:sp>
    </p:spTree>
    <p:extLst>
      <p:ext uri="{BB962C8B-B14F-4D97-AF65-F5344CB8AC3E}">
        <p14:creationId xmlns:p14="http://schemas.microsoft.com/office/powerpoint/2010/main" val="1650663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EF1B6-6CC7-B44E-96CC-8CE08996693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6">
            <a:extLst>
              <a:ext uri="{FF2B5EF4-FFF2-40B4-BE49-F238E27FC236}">
                <a16:creationId xmlns:a16="http://schemas.microsoft.com/office/drawing/2014/main" id="{03CD4809-23FE-244F-B446-74D5F4A4EE13}"/>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14" name="Footer Placeholder 4">
            <a:extLst>
              <a:ext uri="{FF2B5EF4-FFF2-40B4-BE49-F238E27FC236}">
                <a16:creationId xmlns:a16="http://schemas.microsoft.com/office/drawing/2014/main" id="{88C78594-FF0B-CB43-A813-762D25D99DF6}"/>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15" name="Picture 14">
            <a:extLst>
              <a:ext uri="{FF2B5EF4-FFF2-40B4-BE49-F238E27FC236}">
                <a16:creationId xmlns:a16="http://schemas.microsoft.com/office/drawing/2014/main" id="{4EF48467-2398-AB4F-BE96-571AB69508D0}"/>
              </a:ext>
            </a:extLst>
          </p:cNvPr>
          <p:cNvPicPr>
            <a:picLocks noChangeAspect="1"/>
          </p:cNvPicPr>
          <p:nvPr userDrawn="1"/>
        </p:nvPicPr>
        <p:blipFill>
          <a:blip r:embed="rId2"/>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28429148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92942"/>
            <a:ext cx="10363200" cy="1717021"/>
          </a:xfrm>
        </p:spPr>
        <p:txBody>
          <a:bodyPr anchor="b">
            <a:normAutofit/>
          </a:bodyPr>
          <a:lstStyle>
            <a:lvl1pPr algn="ctr">
              <a:defRPr sz="44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14400" y="3676121"/>
            <a:ext cx="10363200" cy="1404815"/>
          </a:xfrm>
        </p:spPr>
        <p:txBody>
          <a:bodyPr/>
          <a:lstStyle>
            <a:lvl1pPr marL="0" indent="0" algn="ctr">
              <a:buNone/>
              <a:defRPr sz="20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C764DE79-268F-4C1A-8933-263129D2AF90}" type="datetimeFigureOut">
              <a:rPr lang="en-US" dirty="0"/>
              <a:t>11/22/2019</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48F63A3B-78C7-47BE-AE5E-E10140E04643}" type="slidenum">
              <a:rPr lang="en-US" dirty="0"/>
              <a:t>‹#›</a:t>
            </a:fld>
            <a:endParaRPr lang="en-US"/>
          </a:p>
        </p:txBody>
      </p:sp>
      <p:sp>
        <p:nvSpPr>
          <p:cNvPr id="8" name="Rectangle 11"/>
          <p:cNvSpPr/>
          <p:nvPr userDrawn="1"/>
        </p:nvSpPr>
        <p:spPr>
          <a:xfrm>
            <a:off x="0" y="5217461"/>
            <a:ext cx="12185651" cy="1640541"/>
          </a:xfrm>
          <a:custGeom>
            <a:avLst/>
            <a:gdLst>
              <a:gd name="connsiteX0" fmla="*/ 0 w 12185650"/>
              <a:gd name="connsiteY0" fmla="*/ 0 h 1640541"/>
              <a:gd name="connsiteX1" fmla="*/ 12185650 w 12185650"/>
              <a:gd name="connsiteY1" fmla="*/ 0 h 1640541"/>
              <a:gd name="connsiteX2" fmla="*/ 12185650 w 12185650"/>
              <a:gd name="connsiteY2" fmla="*/ 1640541 h 1640541"/>
              <a:gd name="connsiteX3" fmla="*/ 0 w 12185650"/>
              <a:gd name="connsiteY3" fmla="*/ 1640541 h 1640541"/>
              <a:gd name="connsiteX4" fmla="*/ 0 w 12185650"/>
              <a:gd name="connsiteY4" fmla="*/ 0 h 1640541"/>
              <a:gd name="connsiteX0" fmla="*/ 0 w 12185650"/>
              <a:gd name="connsiteY0" fmla="*/ 735106 h 1640541"/>
              <a:gd name="connsiteX1" fmla="*/ 12185650 w 12185650"/>
              <a:gd name="connsiteY1" fmla="*/ 0 h 1640541"/>
              <a:gd name="connsiteX2" fmla="*/ 12185650 w 12185650"/>
              <a:gd name="connsiteY2" fmla="*/ 1640541 h 1640541"/>
              <a:gd name="connsiteX3" fmla="*/ 0 w 12185650"/>
              <a:gd name="connsiteY3" fmla="*/ 1640541 h 1640541"/>
              <a:gd name="connsiteX4" fmla="*/ 0 w 12185650"/>
              <a:gd name="connsiteY4" fmla="*/ 735106 h 164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5650" h="1640541">
                <a:moveTo>
                  <a:pt x="0" y="735106"/>
                </a:moveTo>
                <a:lnTo>
                  <a:pt x="12185650" y="0"/>
                </a:lnTo>
                <a:lnTo>
                  <a:pt x="12185650" y="1640541"/>
                </a:lnTo>
                <a:lnTo>
                  <a:pt x="0" y="1640541"/>
                </a:lnTo>
                <a:lnTo>
                  <a:pt x="0" y="7351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E2883622-E2B0-C140-B1D1-E56E4756B2EE}"/>
              </a:ext>
            </a:extLst>
          </p:cNvPr>
          <p:cNvPicPr>
            <a:picLocks noChangeAspect="1"/>
          </p:cNvPicPr>
          <p:nvPr userDrawn="1"/>
        </p:nvPicPr>
        <p:blipFill>
          <a:blip r:embed="rId2"/>
          <a:stretch>
            <a:fillRect/>
          </a:stretch>
        </p:blipFill>
        <p:spPr>
          <a:xfrm>
            <a:off x="2367492" y="750483"/>
            <a:ext cx="7450667" cy="876300"/>
          </a:xfrm>
          <a:prstGeom prst="rect">
            <a:avLst/>
          </a:prstGeom>
        </p:spPr>
      </p:pic>
    </p:spTree>
    <p:extLst>
      <p:ext uri="{BB962C8B-B14F-4D97-AF65-F5344CB8AC3E}">
        <p14:creationId xmlns:p14="http://schemas.microsoft.com/office/powerpoint/2010/main" val="21870647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2136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8053" y="1700119"/>
            <a:ext cx="570174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700119"/>
            <a:ext cx="569843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025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6871" y="365127"/>
            <a:ext cx="11618259" cy="1325563"/>
          </a:xfrm>
        </p:spPr>
        <p:txBody>
          <a:bodyPr/>
          <a:lstStyle/>
          <a:p>
            <a:r>
              <a:rPr lang="en-US"/>
              <a:t>Click to edit Master title style</a:t>
            </a:r>
          </a:p>
        </p:txBody>
      </p:sp>
      <p:sp>
        <p:nvSpPr>
          <p:cNvPr id="3" name="Text Placeholder 2"/>
          <p:cNvSpPr>
            <a:spLocks noGrp="1"/>
          </p:cNvSpPr>
          <p:nvPr>
            <p:ph type="body" idx="1"/>
          </p:nvPr>
        </p:nvSpPr>
        <p:spPr>
          <a:xfrm>
            <a:off x="286872" y="1681163"/>
            <a:ext cx="571070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286872" y="2505075"/>
            <a:ext cx="5710705" cy="3555066"/>
          </a:xfrm>
        </p:spPr>
        <p:txBody>
          <a:bodyPr/>
          <a:lstStyle/>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73292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6172201" y="2505075"/>
            <a:ext cx="5732929" cy="3555066"/>
          </a:xfrm>
        </p:spPr>
        <p:txBody>
          <a:body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823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7568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icture, Righ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FD7AD7-BB58-0749-A6C7-C51FC5C0A453}"/>
              </a:ext>
            </a:extLst>
          </p:cNvPr>
          <p:cNvSpPr>
            <a:spLocks noGrp="1"/>
          </p:cNvSpPr>
          <p:nvPr>
            <p:ph type="body" idx="1"/>
          </p:nvPr>
        </p:nvSpPr>
        <p:spPr>
          <a:xfrm>
            <a:off x="1409698" y="1600201"/>
            <a:ext cx="4498848"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F3F3EB-A8A9-6241-860E-62BCF5E590EC}"/>
              </a:ext>
            </a:extLst>
          </p:cNvPr>
          <p:cNvSpPr>
            <a:spLocks noGrp="1"/>
          </p:cNvSpPr>
          <p:nvPr>
            <p:ph sz="half" idx="2"/>
          </p:nvPr>
        </p:nvSpPr>
        <p:spPr>
          <a:xfrm>
            <a:off x="1409699" y="2121408"/>
            <a:ext cx="4489704" cy="3785615"/>
          </a:xfrm>
          <a:prstGeom prst="rect">
            <a:avLst/>
          </a:prstGeom>
        </p:spPr>
        <p:txBody>
          <a:bodyPr lIns="0" tIns="0" rIns="0" bIns="0"/>
          <a:lstStyle>
            <a:lvl1pPr>
              <a:buClr>
                <a:schemeClr val="accent2"/>
              </a:buClr>
              <a:defRPr sz="1600" b="0" i="0"/>
            </a:lvl1pPr>
            <a:lvl2pPr marL="685800" indent="-228600">
              <a:buClr>
                <a:schemeClr val="accent2"/>
              </a:buClr>
              <a:buFont typeface="Arial" panose="020B0604020202020204" pitchFamily="34" charset="0"/>
              <a:buChar char="•"/>
              <a:defRPr sz="1600" b="0" i="0"/>
            </a:lvl2pPr>
            <a:lvl3pPr>
              <a:buClr>
                <a:schemeClr val="accent2"/>
              </a:buClr>
              <a:defRPr sz="1600" b="0" i="0"/>
            </a:lvl3pPr>
            <a:lvl4pPr>
              <a:buClr>
                <a:schemeClr val="accent2"/>
              </a:buClr>
              <a:defRPr sz="1600" b="0" i="0"/>
            </a:lvl4pPr>
            <a:lvl5pPr>
              <a:buClr>
                <a:schemeClr val="accent2"/>
              </a:buClr>
              <a:defRPr sz="1600" b="0" i="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7A96C428-4E77-2A4F-8367-E7250861D19B}"/>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85482ACD-C170-264C-A913-4CFE42C61D60}"/>
              </a:ext>
            </a:extLst>
          </p:cNvPr>
          <p:cNvPicPr>
            <a:picLocks noChangeAspect="1"/>
          </p:cNvPicPr>
          <p:nvPr userDrawn="1"/>
        </p:nvPicPr>
        <p:blipFill>
          <a:blip r:embed="rId2"/>
          <a:stretch>
            <a:fillRect/>
          </a:stretch>
        </p:blipFill>
        <p:spPr>
          <a:xfrm>
            <a:off x="458197" y="432694"/>
            <a:ext cx="574078" cy="740664"/>
          </a:xfrm>
          <a:prstGeom prst="rect">
            <a:avLst/>
          </a:prstGeom>
        </p:spPr>
      </p:pic>
      <p:sp>
        <p:nvSpPr>
          <p:cNvPr id="13" name="Text Placeholder 17">
            <a:extLst>
              <a:ext uri="{FF2B5EF4-FFF2-40B4-BE49-F238E27FC236}">
                <a16:creationId xmlns:a16="http://schemas.microsoft.com/office/drawing/2014/main" id="{14D70FDE-0DE4-F848-BBEC-93FD473F0AB9}"/>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
        <p:nvSpPr>
          <p:cNvPr id="7" name="Picture Placeholder 6">
            <a:extLst>
              <a:ext uri="{FF2B5EF4-FFF2-40B4-BE49-F238E27FC236}">
                <a16:creationId xmlns:a16="http://schemas.microsoft.com/office/drawing/2014/main" id="{00EDB05A-3AEB-4445-A3B3-BDDF303621F9}"/>
              </a:ext>
            </a:extLst>
          </p:cNvPr>
          <p:cNvSpPr>
            <a:spLocks noGrp="1"/>
          </p:cNvSpPr>
          <p:nvPr>
            <p:ph type="pic" sz="quarter" idx="14"/>
          </p:nvPr>
        </p:nvSpPr>
        <p:spPr>
          <a:xfrm>
            <a:off x="6286500" y="1600200"/>
            <a:ext cx="4457700" cy="4305299"/>
          </a:xfrm>
          <a:prstGeom prst="rect">
            <a:avLst/>
          </a:prstGeom>
          <a:solidFill>
            <a:schemeClr val="tx2">
              <a:lumMod val="20000"/>
              <a:lumOff val="80000"/>
            </a:schemeClr>
          </a:solidFill>
        </p:spPr>
        <p:txBody>
          <a:bodyPr/>
          <a:lstStyle>
            <a:lvl1pPr>
              <a:defRPr sz="1600"/>
            </a:lvl1pPr>
          </a:lstStyle>
          <a:p>
            <a:r>
              <a:rPr lang="en-US"/>
              <a:t>Click icon to add picture</a:t>
            </a:r>
            <a:endParaRPr lang="en-US" dirty="0"/>
          </a:p>
        </p:txBody>
      </p:sp>
      <p:sp>
        <p:nvSpPr>
          <p:cNvPr id="20" name="Rectangle 19">
            <a:extLst>
              <a:ext uri="{FF2B5EF4-FFF2-40B4-BE49-F238E27FC236}">
                <a16:creationId xmlns:a16="http://schemas.microsoft.com/office/drawing/2014/main" id="{090C64D4-C694-754A-94ED-199E36CE126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Slide Number Placeholder 6">
            <a:extLst>
              <a:ext uri="{FF2B5EF4-FFF2-40B4-BE49-F238E27FC236}">
                <a16:creationId xmlns:a16="http://schemas.microsoft.com/office/drawing/2014/main" id="{247303FC-D7C2-054E-84E4-EC7C692C594C}"/>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2" name="Footer Placeholder 4">
            <a:extLst>
              <a:ext uri="{FF2B5EF4-FFF2-40B4-BE49-F238E27FC236}">
                <a16:creationId xmlns:a16="http://schemas.microsoft.com/office/drawing/2014/main" id="{7145E0F7-92E7-BC4E-9943-5C051431A211}"/>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3" name="Picture 22">
            <a:extLst>
              <a:ext uri="{FF2B5EF4-FFF2-40B4-BE49-F238E27FC236}">
                <a16:creationId xmlns:a16="http://schemas.microsoft.com/office/drawing/2014/main" id="{C2DD7158-3F7A-BB4F-9486-7A99F3AD075B}"/>
              </a:ext>
            </a:extLst>
          </p:cNvPr>
          <p:cNvPicPr>
            <a:picLocks noChangeAspect="1"/>
          </p:cNvPicPr>
          <p:nvPr userDrawn="1"/>
        </p:nvPicPr>
        <p:blipFill>
          <a:blip r:embed="rId3"/>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1262050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350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661" y="457200"/>
            <a:ext cx="4398873"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71153" y="457200"/>
            <a:ext cx="6508096" cy="556708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989096" y="457202"/>
            <a:ext cx="13211" cy="556708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half" idx="10"/>
          </p:nvPr>
        </p:nvSpPr>
        <p:spPr>
          <a:xfrm>
            <a:off x="340661" y="2205318"/>
            <a:ext cx="4398873" cy="3818964"/>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0419211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340661" y="457200"/>
            <a:ext cx="4431367" cy="1600200"/>
          </a:xfrm>
          <a:prstGeom prst="rect">
            <a:avLst/>
          </a:prstGeom>
        </p:spPr>
        <p:txBody>
          <a:bodyPr anchor="b">
            <a:normAutofit/>
          </a:bodyPr>
          <a:lstStyle>
            <a:lvl1pPr>
              <a:defRPr sz="3200"/>
            </a:lvl1pPr>
          </a:lstStyle>
          <a:p>
            <a:r>
              <a:rPr lang="en-US"/>
              <a:t>Click to edit Master title style</a:t>
            </a:r>
          </a:p>
        </p:txBody>
      </p:sp>
      <p:sp>
        <p:nvSpPr>
          <p:cNvPr id="7" name="Text Placeholder 3"/>
          <p:cNvSpPr>
            <a:spLocks noGrp="1"/>
          </p:cNvSpPr>
          <p:nvPr>
            <p:ph type="body" sz="half" idx="2"/>
          </p:nvPr>
        </p:nvSpPr>
        <p:spPr>
          <a:xfrm>
            <a:off x="340661" y="2205318"/>
            <a:ext cx="4431367" cy="3818964"/>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Picture Placeholder 9"/>
          <p:cNvSpPr>
            <a:spLocks noGrp="1"/>
          </p:cNvSpPr>
          <p:nvPr>
            <p:ph type="pic" sz="quarter" idx="10"/>
          </p:nvPr>
        </p:nvSpPr>
        <p:spPr>
          <a:xfrm>
            <a:off x="5002214" y="457202"/>
            <a:ext cx="6777037" cy="5567363"/>
          </a:xfrm>
        </p:spPr>
        <p:txBody>
          <a:bodyPr/>
          <a:lstStyle/>
          <a:p>
            <a:endParaRPr lang="en-US"/>
          </a:p>
        </p:txBody>
      </p:sp>
    </p:spTree>
    <p:extLst>
      <p:ext uri="{BB962C8B-B14F-4D97-AF65-F5344CB8AC3E}">
        <p14:creationId xmlns:p14="http://schemas.microsoft.com/office/powerpoint/2010/main" val="3573885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sp>
        <p:nvSpPr>
          <p:cNvPr id="3" name="Rectangle 2"/>
          <p:cNvSpPr/>
          <p:nvPr userDrawn="1"/>
        </p:nvSpPr>
        <p:spPr>
          <a:xfrm>
            <a:off x="2" y="0"/>
            <a:ext cx="10936943" cy="3611269"/>
          </a:xfrm>
          <a:custGeom>
            <a:avLst/>
            <a:gdLst>
              <a:gd name="connsiteX0" fmla="*/ 0 w 8175812"/>
              <a:gd name="connsiteY0" fmla="*/ 0 h 3611269"/>
              <a:gd name="connsiteX1" fmla="*/ 8175812 w 8175812"/>
              <a:gd name="connsiteY1" fmla="*/ 0 h 3611269"/>
              <a:gd name="connsiteX2" fmla="*/ 8175812 w 8175812"/>
              <a:gd name="connsiteY2" fmla="*/ 3611269 h 3611269"/>
              <a:gd name="connsiteX3" fmla="*/ 0 w 8175812"/>
              <a:gd name="connsiteY3" fmla="*/ 3611269 h 3611269"/>
              <a:gd name="connsiteX4" fmla="*/ 0 w 8175812"/>
              <a:gd name="connsiteY4" fmla="*/ 0 h 3611269"/>
              <a:gd name="connsiteX0" fmla="*/ 0 w 8175812"/>
              <a:gd name="connsiteY0" fmla="*/ 0 h 3611269"/>
              <a:gd name="connsiteX1" fmla="*/ 3550024 w 8175812"/>
              <a:gd name="connsiteY1" fmla="*/ 0 h 3611269"/>
              <a:gd name="connsiteX2" fmla="*/ 8175812 w 8175812"/>
              <a:gd name="connsiteY2" fmla="*/ 3611269 h 3611269"/>
              <a:gd name="connsiteX3" fmla="*/ 0 w 8175812"/>
              <a:gd name="connsiteY3" fmla="*/ 3611269 h 3611269"/>
              <a:gd name="connsiteX4" fmla="*/ 0 w 8175812"/>
              <a:gd name="connsiteY4" fmla="*/ 0 h 3611269"/>
              <a:gd name="connsiteX0" fmla="*/ 0 w 8175812"/>
              <a:gd name="connsiteY0" fmla="*/ 0 h 3611269"/>
              <a:gd name="connsiteX1" fmla="*/ 3818965 w 8175812"/>
              <a:gd name="connsiteY1" fmla="*/ 0 h 3611269"/>
              <a:gd name="connsiteX2" fmla="*/ 8175812 w 8175812"/>
              <a:gd name="connsiteY2" fmla="*/ 3611269 h 3611269"/>
              <a:gd name="connsiteX3" fmla="*/ 0 w 8175812"/>
              <a:gd name="connsiteY3" fmla="*/ 3611269 h 3611269"/>
              <a:gd name="connsiteX4" fmla="*/ 0 w 8175812"/>
              <a:gd name="connsiteY4" fmla="*/ 0 h 3611269"/>
              <a:gd name="connsiteX0" fmla="*/ 0 w 10901083"/>
              <a:gd name="connsiteY0" fmla="*/ 0 h 3611269"/>
              <a:gd name="connsiteX1" fmla="*/ 3818965 w 10901083"/>
              <a:gd name="connsiteY1" fmla="*/ 0 h 3611269"/>
              <a:gd name="connsiteX2" fmla="*/ 10901083 w 10901083"/>
              <a:gd name="connsiteY2" fmla="*/ 2463786 h 3611269"/>
              <a:gd name="connsiteX3" fmla="*/ 0 w 10901083"/>
              <a:gd name="connsiteY3" fmla="*/ 3611269 h 3611269"/>
              <a:gd name="connsiteX4" fmla="*/ 0 w 10901083"/>
              <a:gd name="connsiteY4" fmla="*/ 0 h 3611269"/>
              <a:gd name="connsiteX0" fmla="*/ 0 w 10936942"/>
              <a:gd name="connsiteY0" fmla="*/ 0 h 3611269"/>
              <a:gd name="connsiteX1" fmla="*/ 3818965 w 10936942"/>
              <a:gd name="connsiteY1" fmla="*/ 0 h 3611269"/>
              <a:gd name="connsiteX2" fmla="*/ 10936942 w 10936942"/>
              <a:gd name="connsiteY2" fmla="*/ 2481716 h 3611269"/>
              <a:gd name="connsiteX3" fmla="*/ 0 w 10936942"/>
              <a:gd name="connsiteY3" fmla="*/ 3611269 h 3611269"/>
              <a:gd name="connsiteX4" fmla="*/ 0 w 10936942"/>
              <a:gd name="connsiteY4" fmla="*/ 0 h 361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6942" h="3611269">
                <a:moveTo>
                  <a:pt x="0" y="0"/>
                </a:moveTo>
                <a:lnTo>
                  <a:pt x="3818965" y="0"/>
                </a:lnTo>
                <a:lnTo>
                  <a:pt x="10936942" y="2481716"/>
                </a:lnTo>
                <a:lnTo>
                  <a:pt x="0" y="36112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2"/>
          <p:cNvSpPr/>
          <p:nvPr userDrawn="1"/>
        </p:nvSpPr>
        <p:spPr>
          <a:xfrm flipH="1">
            <a:off x="3815047" y="1"/>
            <a:ext cx="8388184" cy="2481716"/>
          </a:xfrm>
          <a:custGeom>
            <a:avLst/>
            <a:gdLst>
              <a:gd name="connsiteX0" fmla="*/ 0 w 8175812"/>
              <a:gd name="connsiteY0" fmla="*/ 0 h 3611269"/>
              <a:gd name="connsiteX1" fmla="*/ 8175812 w 8175812"/>
              <a:gd name="connsiteY1" fmla="*/ 0 h 3611269"/>
              <a:gd name="connsiteX2" fmla="*/ 8175812 w 8175812"/>
              <a:gd name="connsiteY2" fmla="*/ 3611269 h 3611269"/>
              <a:gd name="connsiteX3" fmla="*/ 0 w 8175812"/>
              <a:gd name="connsiteY3" fmla="*/ 3611269 h 3611269"/>
              <a:gd name="connsiteX4" fmla="*/ 0 w 8175812"/>
              <a:gd name="connsiteY4" fmla="*/ 0 h 3611269"/>
              <a:gd name="connsiteX0" fmla="*/ 0 w 8175812"/>
              <a:gd name="connsiteY0" fmla="*/ 0 h 3611269"/>
              <a:gd name="connsiteX1" fmla="*/ 3550024 w 8175812"/>
              <a:gd name="connsiteY1" fmla="*/ 0 h 3611269"/>
              <a:gd name="connsiteX2" fmla="*/ 8175812 w 8175812"/>
              <a:gd name="connsiteY2" fmla="*/ 3611269 h 3611269"/>
              <a:gd name="connsiteX3" fmla="*/ 0 w 8175812"/>
              <a:gd name="connsiteY3" fmla="*/ 3611269 h 3611269"/>
              <a:gd name="connsiteX4" fmla="*/ 0 w 8175812"/>
              <a:gd name="connsiteY4" fmla="*/ 0 h 3611269"/>
              <a:gd name="connsiteX0" fmla="*/ 0 w 8175812"/>
              <a:gd name="connsiteY0" fmla="*/ 0 h 3611269"/>
              <a:gd name="connsiteX1" fmla="*/ 3818965 w 8175812"/>
              <a:gd name="connsiteY1" fmla="*/ 0 h 3611269"/>
              <a:gd name="connsiteX2" fmla="*/ 8175812 w 8175812"/>
              <a:gd name="connsiteY2" fmla="*/ 3611269 h 3611269"/>
              <a:gd name="connsiteX3" fmla="*/ 0 w 8175812"/>
              <a:gd name="connsiteY3" fmla="*/ 3611269 h 3611269"/>
              <a:gd name="connsiteX4" fmla="*/ 0 w 8175812"/>
              <a:gd name="connsiteY4" fmla="*/ 0 h 3611269"/>
              <a:gd name="connsiteX0" fmla="*/ 0 w 10901083"/>
              <a:gd name="connsiteY0" fmla="*/ 0 h 3611269"/>
              <a:gd name="connsiteX1" fmla="*/ 3818965 w 10901083"/>
              <a:gd name="connsiteY1" fmla="*/ 0 h 3611269"/>
              <a:gd name="connsiteX2" fmla="*/ 10901083 w 10901083"/>
              <a:gd name="connsiteY2" fmla="*/ 2463786 h 3611269"/>
              <a:gd name="connsiteX3" fmla="*/ 0 w 10901083"/>
              <a:gd name="connsiteY3" fmla="*/ 3611269 h 3611269"/>
              <a:gd name="connsiteX4" fmla="*/ 0 w 10901083"/>
              <a:gd name="connsiteY4" fmla="*/ 0 h 3611269"/>
              <a:gd name="connsiteX0" fmla="*/ 0 w 10936942"/>
              <a:gd name="connsiteY0" fmla="*/ 0 h 3611269"/>
              <a:gd name="connsiteX1" fmla="*/ 3818965 w 10936942"/>
              <a:gd name="connsiteY1" fmla="*/ 0 h 3611269"/>
              <a:gd name="connsiteX2" fmla="*/ 10936942 w 10936942"/>
              <a:gd name="connsiteY2" fmla="*/ 2481716 h 3611269"/>
              <a:gd name="connsiteX3" fmla="*/ 0 w 10936942"/>
              <a:gd name="connsiteY3" fmla="*/ 3611269 h 3611269"/>
              <a:gd name="connsiteX4" fmla="*/ 0 w 10936942"/>
              <a:gd name="connsiteY4" fmla="*/ 0 h 3611269"/>
              <a:gd name="connsiteX0" fmla="*/ 0 w 15291062"/>
              <a:gd name="connsiteY0" fmla="*/ 0 h 3611269"/>
              <a:gd name="connsiteX1" fmla="*/ 15291062 w 15291062"/>
              <a:gd name="connsiteY1" fmla="*/ 0 h 3611269"/>
              <a:gd name="connsiteX2" fmla="*/ 10936942 w 15291062"/>
              <a:gd name="connsiteY2" fmla="*/ 2481716 h 3611269"/>
              <a:gd name="connsiteX3" fmla="*/ 0 w 15291062"/>
              <a:gd name="connsiteY3" fmla="*/ 3611269 h 3611269"/>
              <a:gd name="connsiteX4" fmla="*/ 0 w 15291062"/>
              <a:gd name="connsiteY4" fmla="*/ 0 h 3611269"/>
              <a:gd name="connsiteX0" fmla="*/ 0 w 15291062"/>
              <a:gd name="connsiteY0" fmla="*/ 0 h 3611269"/>
              <a:gd name="connsiteX1" fmla="*/ 15291062 w 15291062"/>
              <a:gd name="connsiteY1" fmla="*/ 0 h 3611269"/>
              <a:gd name="connsiteX2" fmla="*/ 6001650 w 15291062"/>
              <a:gd name="connsiteY2" fmla="*/ 850140 h 3611269"/>
              <a:gd name="connsiteX3" fmla="*/ 0 w 15291062"/>
              <a:gd name="connsiteY3" fmla="*/ 3611269 h 3611269"/>
              <a:gd name="connsiteX4" fmla="*/ 0 w 15291062"/>
              <a:gd name="connsiteY4" fmla="*/ 0 h 3611269"/>
              <a:gd name="connsiteX0" fmla="*/ 0 w 15291062"/>
              <a:gd name="connsiteY0" fmla="*/ 0 h 2266563"/>
              <a:gd name="connsiteX1" fmla="*/ 15291062 w 15291062"/>
              <a:gd name="connsiteY1" fmla="*/ 0 h 2266563"/>
              <a:gd name="connsiteX2" fmla="*/ 6001650 w 15291062"/>
              <a:gd name="connsiteY2" fmla="*/ 850140 h 2266563"/>
              <a:gd name="connsiteX3" fmla="*/ 0 w 15291062"/>
              <a:gd name="connsiteY3" fmla="*/ 2266563 h 2266563"/>
              <a:gd name="connsiteX4" fmla="*/ 0 w 15291062"/>
              <a:gd name="connsiteY4" fmla="*/ 0 h 2266563"/>
              <a:gd name="connsiteX0" fmla="*/ 0 w 15291062"/>
              <a:gd name="connsiteY0" fmla="*/ 0 h 2338281"/>
              <a:gd name="connsiteX1" fmla="*/ 15291062 w 15291062"/>
              <a:gd name="connsiteY1" fmla="*/ 0 h 2338281"/>
              <a:gd name="connsiteX2" fmla="*/ 6001650 w 15291062"/>
              <a:gd name="connsiteY2" fmla="*/ 850140 h 2338281"/>
              <a:gd name="connsiteX3" fmla="*/ 0 w 15291062"/>
              <a:gd name="connsiteY3" fmla="*/ 2338281 h 2338281"/>
              <a:gd name="connsiteX4" fmla="*/ 0 w 15291062"/>
              <a:gd name="connsiteY4" fmla="*/ 0 h 2338281"/>
              <a:gd name="connsiteX0" fmla="*/ 0 w 15291062"/>
              <a:gd name="connsiteY0" fmla="*/ 0 h 2481716"/>
              <a:gd name="connsiteX1" fmla="*/ 15291062 w 15291062"/>
              <a:gd name="connsiteY1" fmla="*/ 0 h 2481716"/>
              <a:gd name="connsiteX2" fmla="*/ 2373721 w 15291062"/>
              <a:gd name="connsiteY2" fmla="*/ 2481716 h 2481716"/>
              <a:gd name="connsiteX3" fmla="*/ 0 w 15291062"/>
              <a:gd name="connsiteY3" fmla="*/ 2338281 h 2481716"/>
              <a:gd name="connsiteX4" fmla="*/ 0 w 15291062"/>
              <a:gd name="connsiteY4" fmla="*/ 0 h 2481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1062" h="2481716">
                <a:moveTo>
                  <a:pt x="0" y="0"/>
                </a:moveTo>
                <a:lnTo>
                  <a:pt x="15291062" y="0"/>
                </a:lnTo>
                <a:lnTo>
                  <a:pt x="2373721" y="2481716"/>
                </a:lnTo>
                <a:lnTo>
                  <a:pt x="0" y="233828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591670" y="365126"/>
            <a:ext cx="11278963" cy="2736663"/>
          </a:xfrm>
          <a:prstGeom prst="rect">
            <a:avLst/>
          </a:prstGeom>
        </p:spPr>
        <p:txBody>
          <a:bodyPr anchor="ctr"/>
          <a:lstStyle>
            <a:lvl1pPr algn="l">
              <a:defRPr>
                <a:solidFill>
                  <a:schemeClr val="bg1"/>
                </a:solidFill>
              </a:defRPr>
            </a:lvl1pPr>
          </a:lstStyle>
          <a:p>
            <a:r>
              <a:rPr lang="en-US"/>
              <a:t>Click to edit Master title style</a:t>
            </a:r>
          </a:p>
        </p:txBody>
      </p:sp>
      <p:sp>
        <p:nvSpPr>
          <p:cNvPr id="8" name="Picture Placeholder 7"/>
          <p:cNvSpPr>
            <a:spLocks noGrp="1"/>
          </p:cNvSpPr>
          <p:nvPr>
            <p:ph type="pic" sz="quarter" idx="12"/>
          </p:nvPr>
        </p:nvSpPr>
        <p:spPr>
          <a:xfrm>
            <a:off x="1" y="2330918"/>
            <a:ext cx="12203231" cy="4527082"/>
          </a:xfrm>
          <a:custGeom>
            <a:avLst/>
            <a:gdLst>
              <a:gd name="connsiteX0" fmla="*/ 0 w 12192000"/>
              <a:gd name="connsiteY0" fmla="*/ 4545012 h 4545012"/>
              <a:gd name="connsiteX1" fmla="*/ 1136253 w 12192000"/>
              <a:gd name="connsiteY1" fmla="*/ 0 h 4545012"/>
              <a:gd name="connsiteX2" fmla="*/ 12192000 w 12192000"/>
              <a:gd name="connsiteY2" fmla="*/ 0 h 4545012"/>
              <a:gd name="connsiteX3" fmla="*/ 11055747 w 12192000"/>
              <a:gd name="connsiteY3" fmla="*/ 4545012 h 4545012"/>
              <a:gd name="connsiteX4" fmla="*/ 0 w 12192000"/>
              <a:gd name="connsiteY4" fmla="*/ 4545012 h 4545012"/>
              <a:gd name="connsiteX0" fmla="*/ 11230 w 12203230"/>
              <a:gd name="connsiteY0" fmla="*/ 4545012 h 4545012"/>
              <a:gd name="connsiteX1" fmla="*/ 0 w 12203230"/>
              <a:gd name="connsiteY1" fmla="*/ 1272989 h 4545012"/>
              <a:gd name="connsiteX2" fmla="*/ 12203230 w 12203230"/>
              <a:gd name="connsiteY2" fmla="*/ 0 h 4545012"/>
              <a:gd name="connsiteX3" fmla="*/ 11066977 w 12203230"/>
              <a:gd name="connsiteY3" fmla="*/ 4545012 h 4545012"/>
              <a:gd name="connsiteX4" fmla="*/ 11230 w 12203230"/>
              <a:gd name="connsiteY4" fmla="*/ 4545012 h 4545012"/>
              <a:gd name="connsiteX0" fmla="*/ 11230 w 12203230"/>
              <a:gd name="connsiteY0" fmla="*/ 4545012 h 4562941"/>
              <a:gd name="connsiteX1" fmla="*/ 0 w 12203230"/>
              <a:gd name="connsiteY1" fmla="*/ 1272989 h 4562941"/>
              <a:gd name="connsiteX2" fmla="*/ 12203230 w 12203230"/>
              <a:gd name="connsiteY2" fmla="*/ 0 h 4562941"/>
              <a:gd name="connsiteX3" fmla="*/ 12196530 w 12203230"/>
              <a:gd name="connsiteY3" fmla="*/ 4562941 h 4562941"/>
              <a:gd name="connsiteX4" fmla="*/ 11230 w 12203230"/>
              <a:gd name="connsiteY4" fmla="*/ 4545012 h 4562941"/>
              <a:gd name="connsiteX0" fmla="*/ 11230 w 12203230"/>
              <a:gd name="connsiteY0" fmla="*/ 4509153 h 4527082"/>
              <a:gd name="connsiteX1" fmla="*/ 0 w 12203230"/>
              <a:gd name="connsiteY1" fmla="*/ 1237130 h 4527082"/>
              <a:gd name="connsiteX2" fmla="*/ 12203230 w 12203230"/>
              <a:gd name="connsiteY2" fmla="*/ 0 h 4527082"/>
              <a:gd name="connsiteX3" fmla="*/ 12196530 w 12203230"/>
              <a:gd name="connsiteY3" fmla="*/ 4527082 h 4527082"/>
              <a:gd name="connsiteX4" fmla="*/ 11230 w 12203230"/>
              <a:gd name="connsiteY4" fmla="*/ 4509153 h 452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230" h="4527082">
                <a:moveTo>
                  <a:pt x="11230" y="4509153"/>
                </a:moveTo>
                <a:cubicBezTo>
                  <a:pt x="7487" y="3418479"/>
                  <a:pt x="3743" y="2327804"/>
                  <a:pt x="0" y="1237130"/>
                </a:cubicBezTo>
                <a:lnTo>
                  <a:pt x="12203230" y="0"/>
                </a:lnTo>
                <a:cubicBezTo>
                  <a:pt x="12200997" y="1520980"/>
                  <a:pt x="12198763" y="3006102"/>
                  <a:pt x="12196530" y="4527082"/>
                </a:cubicBezTo>
                <a:lnTo>
                  <a:pt x="11230" y="4509153"/>
                </a:lnTo>
                <a:close/>
              </a:path>
            </a:pathLst>
          </a:custGeom>
        </p:spPr>
        <p:txBody>
          <a:bodyPr/>
          <a:lstStyle/>
          <a:p>
            <a:endParaRPr lang="en-US"/>
          </a:p>
        </p:txBody>
      </p:sp>
    </p:spTree>
    <p:extLst>
      <p:ext uri="{BB962C8B-B14F-4D97-AF65-F5344CB8AC3E}">
        <p14:creationId xmlns:p14="http://schemas.microsoft.com/office/powerpoint/2010/main" val="3249434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pics side by side">
    <p:spTree>
      <p:nvGrpSpPr>
        <p:cNvPr id="1" name=""/>
        <p:cNvGrpSpPr/>
        <p:nvPr/>
      </p:nvGrpSpPr>
      <p:grpSpPr>
        <a:xfrm>
          <a:off x="0" y="0"/>
          <a:ext cx="0" cy="0"/>
          <a:chOff x="0" y="0"/>
          <a:chExt cx="0" cy="0"/>
        </a:xfrm>
      </p:grpSpPr>
      <p:sp>
        <p:nvSpPr>
          <p:cNvPr id="2" name="Title 1"/>
          <p:cNvSpPr>
            <a:spLocks noGrp="1"/>
          </p:cNvSpPr>
          <p:nvPr>
            <p:ph type="title"/>
          </p:nvPr>
        </p:nvSpPr>
        <p:spPr>
          <a:xfrm>
            <a:off x="318053" y="365127"/>
            <a:ext cx="11552583" cy="728179"/>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317500" y="1308100"/>
            <a:ext cx="3681413" cy="2833688"/>
          </a:xfrm>
        </p:spPr>
        <p:txBody>
          <a:bodyPr/>
          <a:lstStyle/>
          <a:p>
            <a:endParaRPr lang="en-US"/>
          </a:p>
        </p:txBody>
      </p:sp>
      <p:sp>
        <p:nvSpPr>
          <p:cNvPr id="8" name="Picture Placeholder 3"/>
          <p:cNvSpPr>
            <a:spLocks noGrp="1"/>
          </p:cNvSpPr>
          <p:nvPr>
            <p:ph type="pic" sz="quarter" idx="11"/>
          </p:nvPr>
        </p:nvSpPr>
        <p:spPr>
          <a:xfrm>
            <a:off x="4253362" y="1308100"/>
            <a:ext cx="3681413" cy="2833688"/>
          </a:xfrm>
        </p:spPr>
        <p:txBody>
          <a:bodyPr/>
          <a:lstStyle/>
          <a:p>
            <a:endParaRPr lang="en-US"/>
          </a:p>
        </p:txBody>
      </p:sp>
      <p:sp>
        <p:nvSpPr>
          <p:cNvPr id="9" name="Picture Placeholder 3"/>
          <p:cNvSpPr>
            <a:spLocks noGrp="1"/>
          </p:cNvSpPr>
          <p:nvPr>
            <p:ph type="pic" sz="quarter" idx="12"/>
          </p:nvPr>
        </p:nvSpPr>
        <p:spPr>
          <a:xfrm>
            <a:off x="8189222" y="1308100"/>
            <a:ext cx="3681413" cy="2833688"/>
          </a:xfrm>
        </p:spPr>
        <p:txBody>
          <a:bodyPr/>
          <a:lstStyle/>
          <a:p>
            <a:endParaRPr lang="en-US"/>
          </a:p>
        </p:txBody>
      </p:sp>
      <p:sp>
        <p:nvSpPr>
          <p:cNvPr id="10" name="Text Placeholder 9"/>
          <p:cNvSpPr>
            <a:spLocks noGrp="1"/>
          </p:cNvSpPr>
          <p:nvPr>
            <p:ph type="body" sz="quarter" idx="13"/>
          </p:nvPr>
        </p:nvSpPr>
        <p:spPr>
          <a:xfrm>
            <a:off x="317500" y="4303715"/>
            <a:ext cx="3681413" cy="1576387"/>
          </a:xfrm>
        </p:spPr>
        <p:txBody>
          <a:bodyPr/>
          <a:lstStyle>
            <a:lvl1pPr marL="13097" indent="0">
              <a:tabLst/>
              <a:defRPr sz="1800"/>
            </a:lvl1pPr>
            <a:lvl2pPr marL="13097" indent="0">
              <a:buNone/>
              <a:tabLst/>
              <a:defRPr sz="1500"/>
            </a:lvl2pPr>
          </a:lstStyle>
          <a:p>
            <a:pPr lvl="0"/>
            <a:r>
              <a:rPr lang="en-US"/>
              <a:t>Click to edit Master text styles</a:t>
            </a:r>
          </a:p>
          <a:p>
            <a:pPr lvl="1"/>
            <a:r>
              <a:rPr lang="en-US"/>
              <a:t>Second level</a:t>
            </a:r>
          </a:p>
        </p:txBody>
      </p:sp>
      <p:sp>
        <p:nvSpPr>
          <p:cNvPr id="11" name="Text Placeholder 9"/>
          <p:cNvSpPr>
            <a:spLocks noGrp="1"/>
          </p:cNvSpPr>
          <p:nvPr>
            <p:ph type="body" sz="quarter" idx="14"/>
          </p:nvPr>
        </p:nvSpPr>
        <p:spPr>
          <a:xfrm>
            <a:off x="4253360" y="4303714"/>
            <a:ext cx="3681413" cy="1576387"/>
          </a:xfrm>
        </p:spPr>
        <p:txBody>
          <a:bodyPr/>
          <a:lstStyle>
            <a:lvl1pPr marL="13097" indent="0">
              <a:tabLst/>
              <a:defRPr sz="1800"/>
            </a:lvl1pPr>
            <a:lvl2pPr marL="13097" indent="0">
              <a:buNone/>
              <a:tabLst/>
              <a:defRPr sz="1500"/>
            </a:lvl2pPr>
          </a:lstStyle>
          <a:p>
            <a:pPr lvl="0"/>
            <a:r>
              <a:rPr lang="en-US"/>
              <a:t>Click to edit Master text styles</a:t>
            </a:r>
          </a:p>
          <a:p>
            <a:pPr lvl="1"/>
            <a:r>
              <a:rPr lang="en-US"/>
              <a:t>Second level</a:t>
            </a:r>
          </a:p>
        </p:txBody>
      </p:sp>
      <p:sp>
        <p:nvSpPr>
          <p:cNvPr id="12" name="Text Placeholder 9"/>
          <p:cNvSpPr>
            <a:spLocks noGrp="1"/>
          </p:cNvSpPr>
          <p:nvPr>
            <p:ph type="body" sz="quarter" idx="15"/>
          </p:nvPr>
        </p:nvSpPr>
        <p:spPr>
          <a:xfrm>
            <a:off x="8189220" y="4303713"/>
            <a:ext cx="3681413" cy="1576387"/>
          </a:xfrm>
        </p:spPr>
        <p:txBody>
          <a:bodyPr/>
          <a:lstStyle>
            <a:lvl1pPr marL="13097" indent="0">
              <a:tabLst/>
              <a:defRPr sz="1800"/>
            </a:lvl1pPr>
            <a:lvl2pPr marL="13097" indent="0">
              <a:buNone/>
              <a:tabLst/>
              <a:defRPr sz="15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097631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Pic - Typ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
            <a:ext cx="12192000" cy="6079067"/>
          </a:xfrm>
          <a:custGeom>
            <a:avLst/>
            <a:gdLst>
              <a:gd name="connsiteX0" fmla="*/ 0 w 9144000"/>
              <a:gd name="connsiteY0" fmla="*/ 0 h 4559300"/>
              <a:gd name="connsiteX1" fmla="*/ 8384101 w 9144000"/>
              <a:gd name="connsiteY1" fmla="*/ 0 h 4559300"/>
              <a:gd name="connsiteX2" fmla="*/ 9144000 w 9144000"/>
              <a:gd name="connsiteY2" fmla="*/ 759899 h 4559300"/>
              <a:gd name="connsiteX3" fmla="*/ 9144000 w 9144000"/>
              <a:gd name="connsiteY3" fmla="*/ 4559300 h 4559300"/>
              <a:gd name="connsiteX4" fmla="*/ 0 w 9144000"/>
              <a:gd name="connsiteY4" fmla="*/ 4559300 h 4559300"/>
              <a:gd name="connsiteX5" fmla="*/ 0 w 9144000"/>
              <a:gd name="connsiteY5" fmla="*/ 0 h 4559300"/>
              <a:gd name="connsiteX0" fmla="*/ 0 w 9144000"/>
              <a:gd name="connsiteY0" fmla="*/ 622300 h 4559300"/>
              <a:gd name="connsiteX1" fmla="*/ 8384101 w 9144000"/>
              <a:gd name="connsiteY1" fmla="*/ 0 h 4559300"/>
              <a:gd name="connsiteX2" fmla="*/ 9144000 w 9144000"/>
              <a:gd name="connsiteY2" fmla="*/ 759899 h 4559300"/>
              <a:gd name="connsiteX3" fmla="*/ 9144000 w 9144000"/>
              <a:gd name="connsiteY3" fmla="*/ 4559300 h 4559300"/>
              <a:gd name="connsiteX4" fmla="*/ 0 w 9144000"/>
              <a:gd name="connsiteY4" fmla="*/ 4559300 h 4559300"/>
              <a:gd name="connsiteX5" fmla="*/ 0 w 9144000"/>
              <a:gd name="connsiteY5" fmla="*/ 622300 h 4559300"/>
              <a:gd name="connsiteX0" fmla="*/ 0 w 9144000"/>
              <a:gd name="connsiteY0" fmla="*/ 622300 h 4559300"/>
              <a:gd name="connsiteX1" fmla="*/ 2846901 w 9144000"/>
              <a:gd name="connsiteY1" fmla="*/ 0 h 4559300"/>
              <a:gd name="connsiteX2" fmla="*/ 9144000 w 9144000"/>
              <a:gd name="connsiteY2" fmla="*/ 759899 h 4559300"/>
              <a:gd name="connsiteX3" fmla="*/ 9144000 w 9144000"/>
              <a:gd name="connsiteY3" fmla="*/ 4559300 h 4559300"/>
              <a:gd name="connsiteX4" fmla="*/ 0 w 9144000"/>
              <a:gd name="connsiteY4" fmla="*/ 4559300 h 4559300"/>
              <a:gd name="connsiteX5" fmla="*/ 0 w 9144000"/>
              <a:gd name="connsiteY5" fmla="*/ 622300 h 4559300"/>
              <a:gd name="connsiteX0" fmla="*/ 0 w 9144000"/>
              <a:gd name="connsiteY0" fmla="*/ 673100 h 4559300"/>
              <a:gd name="connsiteX1" fmla="*/ 2846901 w 9144000"/>
              <a:gd name="connsiteY1" fmla="*/ 0 h 4559300"/>
              <a:gd name="connsiteX2" fmla="*/ 9144000 w 9144000"/>
              <a:gd name="connsiteY2" fmla="*/ 759899 h 4559300"/>
              <a:gd name="connsiteX3" fmla="*/ 9144000 w 9144000"/>
              <a:gd name="connsiteY3" fmla="*/ 4559300 h 4559300"/>
              <a:gd name="connsiteX4" fmla="*/ 0 w 9144000"/>
              <a:gd name="connsiteY4" fmla="*/ 4559300 h 4559300"/>
              <a:gd name="connsiteX5" fmla="*/ 0 w 9144000"/>
              <a:gd name="connsiteY5" fmla="*/ 673100 h 4559300"/>
              <a:gd name="connsiteX0" fmla="*/ 0 w 9144000"/>
              <a:gd name="connsiteY0" fmla="*/ 673100 h 4559300"/>
              <a:gd name="connsiteX1" fmla="*/ 2846901 w 9144000"/>
              <a:gd name="connsiteY1" fmla="*/ 0 h 4559300"/>
              <a:gd name="connsiteX2" fmla="*/ 9144000 w 9144000"/>
              <a:gd name="connsiteY2" fmla="*/ 10599 h 4559300"/>
              <a:gd name="connsiteX3" fmla="*/ 9144000 w 9144000"/>
              <a:gd name="connsiteY3" fmla="*/ 4559300 h 4559300"/>
              <a:gd name="connsiteX4" fmla="*/ 0 w 9144000"/>
              <a:gd name="connsiteY4" fmla="*/ 4559300 h 4559300"/>
              <a:gd name="connsiteX5" fmla="*/ 0 w 9144000"/>
              <a:gd name="connsiteY5" fmla="*/ 673100 h 455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559300">
                <a:moveTo>
                  <a:pt x="0" y="673100"/>
                </a:moveTo>
                <a:lnTo>
                  <a:pt x="2846901" y="0"/>
                </a:lnTo>
                <a:lnTo>
                  <a:pt x="9144000" y="10599"/>
                </a:lnTo>
                <a:lnTo>
                  <a:pt x="9144000" y="4559300"/>
                </a:lnTo>
                <a:lnTo>
                  <a:pt x="0" y="4559300"/>
                </a:lnTo>
                <a:lnTo>
                  <a:pt x="0" y="673100"/>
                </a:lnTo>
                <a:close/>
              </a:path>
            </a:pathLst>
          </a:custGeom>
        </p:spPr>
        <p:txBody>
          <a:bodyPr/>
          <a:lstStyle/>
          <a:p>
            <a:endParaRPr lang="en-US"/>
          </a:p>
        </p:txBody>
      </p:sp>
      <p:sp>
        <p:nvSpPr>
          <p:cNvPr id="4" name="Text Placeholder 6"/>
          <p:cNvSpPr>
            <a:spLocks noGrp="1"/>
          </p:cNvSpPr>
          <p:nvPr>
            <p:ph type="body" sz="quarter" idx="11" hasCustomPrompt="1"/>
          </p:nvPr>
        </p:nvSpPr>
        <p:spPr>
          <a:xfrm>
            <a:off x="525135" y="240291"/>
            <a:ext cx="11200703" cy="5598489"/>
          </a:xfrm>
        </p:spPr>
        <p:txBody>
          <a:bodyPr anchor="ctr"/>
          <a:lstStyle>
            <a:lvl1pPr>
              <a:defRPr sz="2700">
                <a:solidFill>
                  <a:srgbClr val="FFFFFF"/>
                </a:solidFill>
              </a:defRPr>
            </a:lvl1pPr>
            <a:lvl2pPr marL="339320" indent="-300031">
              <a:buClrTx/>
              <a:buFont typeface="Lucida Grande"/>
              <a:buChar char="—"/>
              <a:defRPr i="1">
                <a:solidFill>
                  <a:srgbClr val="FFFFFF"/>
                </a:solidFill>
              </a:defRPr>
            </a:lvl2pPr>
          </a:lstStyle>
          <a:p>
            <a:pPr lvl="0"/>
            <a:r>
              <a:rPr lang="en-US"/>
              <a:t>Click to edit text</a:t>
            </a:r>
          </a:p>
          <a:p>
            <a:pPr lvl="1"/>
            <a:r>
              <a:rPr lang="en-US"/>
              <a:t>Attribution</a:t>
            </a:r>
          </a:p>
        </p:txBody>
      </p:sp>
    </p:spTree>
    <p:extLst>
      <p:ext uri="{BB962C8B-B14F-4D97-AF65-F5344CB8AC3E}">
        <p14:creationId xmlns:p14="http://schemas.microsoft.com/office/powerpoint/2010/main" val="254127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Title Slide with Pic">
    <p:spTree>
      <p:nvGrpSpPr>
        <p:cNvPr id="1" name=""/>
        <p:cNvGrpSpPr/>
        <p:nvPr/>
      </p:nvGrpSpPr>
      <p:grpSpPr>
        <a:xfrm>
          <a:off x="0" y="0"/>
          <a:ext cx="0" cy="0"/>
          <a:chOff x="0" y="0"/>
          <a:chExt cx="0" cy="0"/>
        </a:xfrm>
      </p:grpSpPr>
      <p:sp>
        <p:nvSpPr>
          <p:cNvPr id="4" name="Right Triangle 3"/>
          <p:cNvSpPr/>
          <p:nvPr userDrawn="1"/>
        </p:nvSpPr>
        <p:spPr>
          <a:xfrm flipH="1" flipV="1">
            <a:off x="3998259" y="-1"/>
            <a:ext cx="8187391" cy="356795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95343" y="555789"/>
            <a:ext cx="3103372" cy="796755"/>
          </a:xfrm>
          <a:prstGeom prst="rect">
            <a:avLst/>
          </a:prstGeom>
        </p:spPr>
      </p:pic>
      <p:sp>
        <p:nvSpPr>
          <p:cNvPr id="6" name="Picture Placeholder 5"/>
          <p:cNvSpPr>
            <a:spLocks noGrp="1"/>
          </p:cNvSpPr>
          <p:nvPr>
            <p:ph type="pic" sz="quarter" idx="10"/>
          </p:nvPr>
        </p:nvSpPr>
        <p:spPr>
          <a:xfrm>
            <a:off x="-6351" y="-1"/>
            <a:ext cx="12192000" cy="6875463"/>
          </a:xfrm>
          <a:custGeom>
            <a:avLst/>
            <a:gdLst>
              <a:gd name="connsiteX0" fmla="*/ 0 w 12192000"/>
              <a:gd name="connsiteY0" fmla="*/ 0 h 6875463"/>
              <a:gd name="connsiteX1" fmla="*/ 11046067 w 12192000"/>
              <a:gd name="connsiteY1" fmla="*/ 0 h 6875463"/>
              <a:gd name="connsiteX2" fmla="*/ 12192000 w 12192000"/>
              <a:gd name="connsiteY2" fmla="*/ 1145933 h 6875463"/>
              <a:gd name="connsiteX3" fmla="*/ 12192000 w 12192000"/>
              <a:gd name="connsiteY3" fmla="*/ 6875463 h 6875463"/>
              <a:gd name="connsiteX4" fmla="*/ 0 w 12192000"/>
              <a:gd name="connsiteY4" fmla="*/ 6875463 h 6875463"/>
              <a:gd name="connsiteX5" fmla="*/ 0 w 12192000"/>
              <a:gd name="connsiteY5" fmla="*/ 0 h 6875463"/>
              <a:gd name="connsiteX0" fmla="*/ 0 w 12192000"/>
              <a:gd name="connsiteY0" fmla="*/ 0 h 6875463"/>
              <a:gd name="connsiteX1" fmla="*/ 3928091 w 12192000"/>
              <a:gd name="connsiteY1" fmla="*/ 0 h 6875463"/>
              <a:gd name="connsiteX2" fmla="*/ 12192000 w 12192000"/>
              <a:gd name="connsiteY2" fmla="*/ 1145933 h 6875463"/>
              <a:gd name="connsiteX3" fmla="*/ 12192000 w 12192000"/>
              <a:gd name="connsiteY3" fmla="*/ 6875463 h 6875463"/>
              <a:gd name="connsiteX4" fmla="*/ 0 w 12192000"/>
              <a:gd name="connsiteY4" fmla="*/ 6875463 h 6875463"/>
              <a:gd name="connsiteX5" fmla="*/ 0 w 12192000"/>
              <a:gd name="connsiteY5" fmla="*/ 0 h 6875463"/>
              <a:gd name="connsiteX0" fmla="*/ 0 w 12192000"/>
              <a:gd name="connsiteY0" fmla="*/ 0 h 6875463"/>
              <a:gd name="connsiteX1" fmla="*/ 3928091 w 12192000"/>
              <a:gd name="connsiteY1" fmla="*/ 0 h 6875463"/>
              <a:gd name="connsiteX2" fmla="*/ 12192000 w 12192000"/>
              <a:gd name="connsiteY2" fmla="*/ 3584333 h 6875463"/>
              <a:gd name="connsiteX3" fmla="*/ 12192000 w 12192000"/>
              <a:gd name="connsiteY3" fmla="*/ 6875463 h 6875463"/>
              <a:gd name="connsiteX4" fmla="*/ 0 w 12192000"/>
              <a:gd name="connsiteY4" fmla="*/ 6875463 h 6875463"/>
              <a:gd name="connsiteX5" fmla="*/ 0 w 12192000"/>
              <a:gd name="connsiteY5" fmla="*/ 0 h 687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75463">
                <a:moveTo>
                  <a:pt x="0" y="0"/>
                </a:moveTo>
                <a:lnTo>
                  <a:pt x="3928091" y="0"/>
                </a:lnTo>
                <a:lnTo>
                  <a:pt x="12192000" y="3584333"/>
                </a:lnTo>
                <a:lnTo>
                  <a:pt x="12192000" y="6875463"/>
                </a:lnTo>
                <a:lnTo>
                  <a:pt x="0" y="6875463"/>
                </a:lnTo>
                <a:lnTo>
                  <a:pt x="0" y="0"/>
                </a:lnTo>
                <a:close/>
              </a:path>
            </a:pathLst>
          </a:custGeom>
          <a:solidFill>
            <a:schemeClr val="accent1"/>
          </a:solidFill>
          <a:ln>
            <a:noFill/>
          </a:ln>
        </p:spPr>
        <p:txBody>
          <a:bodyPr/>
          <a:lstStyle/>
          <a:p>
            <a:endParaRPr lang="en-US"/>
          </a:p>
        </p:txBody>
      </p:sp>
      <p:sp>
        <p:nvSpPr>
          <p:cNvPr id="3" name="Subtitle 2"/>
          <p:cNvSpPr>
            <a:spLocks noGrp="1"/>
          </p:cNvSpPr>
          <p:nvPr>
            <p:ph type="subTitle" idx="1" hasCustomPrompt="1"/>
          </p:nvPr>
        </p:nvSpPr>
        <p:spPr>
          <a:xfrm>
            <a:off x="448235" y="4036367"/>
            <a:ext cx="11737415" cy="5842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448235" y="1757085"/>
            <a:ext cx="11737415" cy="2064133"/>
          </a:xfrm>
        </p:spPr>
        <p:txBody>
          <a:bodyPr anchor="b">
            <a:normAutofit/>
          </a:bodyPr>
          <a:lstStyle>
            <a:lvl1pPr algn="l">
              <a:defRPr sz="4400">
                <a:solidFill>
                  <a:schemeClr val="bg1"/>
                </a:solidFill>
              </a:defRPr>
            </a:lvl1pPr>
          </a:lstStyle>
          <a:p>
            <a:r>
              <a:rPr lang="en-US" dirty="0"/>
              <a:t>Click to edit Master title style</a:t>
            </a:r>
          </a:p>
        </p:txBody>
      </p:sp>
      <p:cxnSp>
        <p:nvCxnSpPr>
          <p:cNvPr id="10" name="Straight Connector 9"/>
          <p:cNvCxnSpPr/>
          <p:nvPr userDrawn="1"/>
        </p:nvCxnSpPr>
        <p:spPr>
          <a:xfrm>
            <a:off x="448235" y="3875003"/>
            <a:ext cx="930536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6292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hasCustomPrompt="1"/>
          </p:nvPr>
        </p:nvSpPr>
        <p:spPr>
          <a:xfrm>
            <a:off x="609600" y="1166815"/>
            <a:ext cx="10972800" cy="4197783"/>
          </a:xfrm>
        </p:spPr>
        <p:txBody>
          <a:body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3509953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2309776" y="1245640"/>
            <a:ext cx="3557960" cy="1280415"/>
          </a:xfrm>
        </p:spPr>
        <p:txBody>
          <a:bodyPr/>
          <a:lstStyle>
            <a:lvl1pPr marL="0" indent="0">
              <a:buNone/>
              <a:defRPr sz="2000" b="1"/>
            </a:lvl1pPr>
            <a:lvl2pPr marL="284163" indent="-284163">
              <a:defRPr sz="1800"/>
            </a:lvl2pPr>
            <a:lvl3pPr marL="284163" indent="-284163">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0"/>
          </p:nvPr>
        </p:nvSpPr>
        <p:spPr>
          <a:xfrm>
            <a:off x="410533" y="1259941"/>
            <a:ext cx="1681939" cy="1259076"/>
          </a:xfrm>
          <a:solidFill>
            <a:srgbClr val="FFFFFF"/>
          </a:solidFill>
        </p:spPr>
        <p:txBody>
          <a:bodyPr>
            <a:normAutofit/>
          </a:bodyPr>
          <a:lstStyle>
            <a:lvl1pPr marL="0" indent="0">
              <a:buNone/>
              <a:defRPr sz="1800">
                <a:solidFill>
                  <a:srgbClr val="46AEE6"/>
                </a:solidFill>
              </a:defRPr>
            </a:lvl1pPr>
          </a:lstStyle>
          <a:p>
            <a:endParaRPr lang="en-US"/>
          </a:p>
        </p:txBody>
      </p:sp>
      <p:sp>
        <p:nvSpPr>
          <p:cNvPr id="11" name="Content Placeholder 3"/>
          <p:cNvSpPr>
            <a:spLocks noGrp="1"/>
          </p:cNvSpPr>
          <p:nvPr>
            <p:ph sz="half" idx="11" hasCustomPrompt="1"/>
          </p:nvPr>
        </p:nvSpPr>
        <p:spPr>
          <a:xfrm>
            <a:off x="2324815" y="2796259"/>
            <a:ext cx="3557960" cy="1280415"/>
          </a:xfrm>
        </p:spPr>
        <p:txBody>
          <a:bodyPr/>
          <a:lstStyle>
            <a:lvl1pPr marL="0" indent="0">
              <a:buNone/>
              <a:defRPr sz="2000" b="1"/>
            </a:lvl1pPr>
            <a:lvl2pPr marL="284163" indent="-284163">
              <a:defRPr sz="1800"/>
            </a:lvl2pPr>
            <a:lvl3pPr marL="284163" indent="-284163">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19" name="Picture Placeholder 11"/>
          <p:cNvSpPr>
            <a:spLocks noGrp="1"/>
          </p:cNvSpPr>
          <p:nvPr>
            <p:ph type="pic" sz="quarter" idx="12"/>
          </p:nvPr>
        </p:nvSpPr>
        <p:spPr>
          <a:xfrm>
            <a:off x="425572" y="2810559"/>
            <a:ext cx="1681939" cy="1259076"/>
          </a:xfrm>
          <a:solidFill>
            <a:srgbClr val="FFFFFF"/>
          </a:solidFill>
        </p:spPr>
        <p:txBody>
          <a:bodyPr>
            <a:normAutofit/>
          </a:bodyPr>
          <a:lstStyle>
            <a:lvl1pPr marL="0" indent="0">
              <a:buNone/>
              <a:defRPr sz="1800">
                <a:solidFill>
                  <a:srgbClr val="46AEE6"/>
                </a:solidFill>
              </a:defRPr>
            </a:lvl1pPr>
          </a:lstStyle>
          <a:p>
            <a:endParaRPr lang="en-US"/>
          </a:p>
        </p:txBody>
      </p:sp>
      <p:sp>
        <p:nvSpPr>
          <p:cNvPr id="20" name="Content Placeholder 3"/>
          <p:cNvSpPr>
            <a:spLocks noGrp="1"/>
          </p:cNvSpPr>
          <p:nvPr>
            <p:ph sz="half" idx="13" hasCustomPrompt="1"/>
          </p:nvPr>
        </p:nvSpPr>
        <p:spPr>
          <a:xfrm>
            <a:off x="2324815" y="4361235"/>
            <a:ext cx="3557960" cy="1280415"/>
          </a:xfrm>
        </p:spPr>
        <p:txBody>
          <a:bodyPr/>
          <a:lstStyle>
            <a:lvl1pPr marL="0" indent="0">
              <a:buNone/>
              <a:defRPr sz="2000" b="1"/>
            </a:lvl1pPr>
            <a:lvl2pPr marL="284163" indent="-284163">
              <a:defRPr sz="1800"/>
            </a:lvl2pPr>
            <a:lvl3pPr marL="284163" indent="-284163">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21" name="Picture Placeholder 11"/>
          <p:cNvSpPr>
            <a:spLocks noGrp="1"/>
          </p:cNvSpPr>
          <p:nvPr>
            <p:ph type="pic" sz="quarter" idx="14"/>
          </p:nvPr>
        </p:nvSpPr>
        <p:spPr>
          <a:xfrm>
            <a:off x="425572" y="4375535"/>
            <a:ext cx="1681939" cy="1259076"/>
          </a:xfrm>
          <a:solidFill>
            <a:srgbClr val="FFFFFF"/>
          </a:solidFill>
        </p:spPr>
        <p:txBody>
          <a:bodyPr>
            <a:normAutofit/>
          </a:bodyPr>
          <a:lstStyle>
            <a:lvl1pPr marL="0" indent="0">
              <a:buNone/>
              <a:defRPr sz="1800">
                <a:solidFill>
                  <a:srgbClr val="46AEE6"/>
                </a:solidFill>
              </a:defRPr>
            </a:lvl1pPr>
          </a:lstStyle>
          <a:p>
            <a:endParaRPr lang="en-US"/>
          </a:p>
        </p:txBody>
      </p:sp>
      <p:sp>
        <p:nvSpPr>
          <p:cNvPr id="22" name="Content Placeholder 3"/>
          <p:cNvSpPr>
            <a:spLocks noGrp="1"/>
          </p:cNvSpPr>
          <p:nvPr>
            <p:ph sz="half" idx="15" hasCustomPrompt="1"/>
          </p:nvPr>
        </p:nvSpPr>
        <p:spPr>
          <a:xfrm>
            <a:off x="8264060" y="1244108"/>
            <a:ext cx="3557960" cy="1280415"/>
          </a:xfrm>
        </p:spPr>
        <p:txBody>
          <a:bodyPr/>
          <a:lstStyle>
            <a:lvl1pPr marL="0" indent="0">
              <a:buNone/>
              <a:defRPr sz="2000" b="1"/>
            </a:lvl1pPr>
            <a:lvl2pPr marL="284163" indent="-284163">
              <a:defRPr sz="1800"/>
            </a:lvl2pPr>
            <a:lvl3pPr marL="284163" indent="-284163">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23" name="Picture Placeholder 11"/>
          <p:cNvSpPr>
            <a:spLocks noGrp="1"/>
          </p:cNvSpPr>
          <p:nvPr>
            <p:ph type="pic" sz="quarter" idx="16"/>
          </p:nvPr>
        </p:nvSpPr>
        <p:spPr>
          <a:xfrm>
            <a:off x="6364817" y="1258409"/>
            <a:ext cx="1681939" cy="1259076"/>
          </a:xfrm>
          <a:solidFill>
            <a:srgbClr val="FFFFFF"/>
          </a:solidFill>
        </p:spPr>
        <p:txBody>
          <a:bodyPr>
            <a:normAutofit/>
          </a:bodyPr>
          <a:lstStyle>
            <a:lvl1pPr marL="0" indent="0">
              <a:buNone/>
              <a:defRPr sz="1800">
                <a:solidFill>
                  <a:srgbClr val="46AEE6"/>
                </a:solidFill>
              </a:defRPr>
            </a:lvl1pPr>
          </a:lstStyle>
          <a:p>
            <a:endParaRPr lang="en-US"/>
          </a:p>
        </p:txBody>
      </p:sp>
      <p:sp>
        <p:nvSpPr>
          <p:cNvPr id="24" name="Content Placeholder 3"/>
          <p:cNvSpPr>
            <a:spLocks noGrp="1"/>
          </p:cNvSpPr>
          <p:nvPr>
            <p:ph sz="half" idx="17" hasCustomPrompt="1"/>
          </p:nvPr>
        </p:nvSpPr>
        <p:spPr>
          <a:xfrm>
            <a:off x="8279099" y="2794727"/>
            <a:ext cx="3557960" cy="1280415"/>
          </a:xfrm>
        </p:spPr>
        <p:txBody>
          <a:bodyPr/>
          <a:lstStyle>
            <a:lvl1pPr marL="0" indent="0">
              <a:buNone/>
              <a:defRPr sz="2000" b="1"/>
            </a:lvl1pPr>
            <a:lvl2pPr marL="284163" indent="-284163">
              <a:defRPr sz="1800"/>
            </a:lvl2pPr>
            <a:lvl3pPr marL="284163" indent="-284163">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25" name="Picture Placeholder 11"/>
          <p:cNvSpPr>
            <a:spLocks noGrp="1"/>
          </p:cNvSpPr>
          <p:nvPr>
            <p:ph type="pic" sz="quarter" idx="18"/>
          </p:nvPr>
        </p:nvSpPr>
        <p:spPr>
          <a:xfrm>
            <a:off x="6379856" y="2809027"/>
            <a:ext cx="1681939" cy="1259076"/>
          </a:xfrm>
          <a:solidFill>
            <a:srgbClr val="FFFFFF"/>
          </a:solidFill>
        </p:spPr>
        <p:txBody>
          <a:bodyPr>
            <a:normAutofit/>
          </a:bodyPr>
          <a:lstStyle>
            <a:lvl1pPr marL="0" indent="0">
              <a:buNone/>
              <a:defRPr sz="1800">
                <a:solidFill>
                  <a:srgbClr val="46AEE6"/>
                </a:solidFill>
              </a:defRPr>
            </a:lvl1pPr>
          </a:lstStyle>
          <a:p>
            <a:endParaRPr lang="en-US"/>
          </a:p>
        </p:txBody>
      </p:sp>
      <p:sp>
        <p:nvSpPr>
          <p:cNvPr id="26" name="Content Placeholder 3"/>
          <p:cNvSpPr>
            <a:spLocks noGrp="1"/>
          </p:cNvSpPr>
          <p:nvPr>
            <p:ph sz="half" idx="19" hasCustomPrompt="1"/>
          </p:nvPr>
        </p:nvSpPr>
        <p:spPr>
          <a:xfrm>
            <a:off x="8279099" y="4359702"/>
            <a:ext cx="3557960" cy="1280415"/>
          </a:xfrm>
        </p:spPr>
        <p:txBody>
          <a:bodyPr/>
          <a:lstStyle>
            <a:lvl1pPr marL="0" indent="0">
              <a:buNone/>
              <a:defRPr sz="2000" b="1"/>
            </a:lvl1pPr>
            <a:lvl2pPr marL="284163" indent="-284163">
              <a:defRPr sz="1800"/>
            </a:lvl2pPr>
            <a:lvl3pPr marL="284163" indent="-284163">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27" name="Picture Placeholder 11"/>
          <p:cNvSpPr>
            <a:spLocks noGrp="1"/>
          </p:cNvSpPr>
          <p:nvPr>
            <p:ph type="pic" sz="quarter" idx="20"/>
          </p:nvPr>
        </p:nvSpPr>
        <p:spPr>
          <a:xfrm>
            <a:off x="6379856" y="4374003"/>
            <a:ext cx="1681939" cy="1259076"/>
          </a:xfrm>
          <a:solidFill>
            <a:srgbClr val="FFFFFF"/>
          </a:solidFill>
        </p:spPr>
        <p:txBody>
          <a:bodyPr>
            <a:normAutofit/>
          </a:bodyPr>
          <a:lstStyle>
            <a:lvl1pPr marL="0" indent="0">
              <a:buNone/>
              <a:defRPr sz="1800">
                <a:solidFill>
                  <a:srgbClr val="46AEE6"/>
                </a:solidFill>
              </a:defRPr>
            </a:lvl1pPr>
          </a:lstStyle>
          <a:p>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6916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0"/>
        <p:cNvGrpSpPr/>
        <p:nvPr/>
      </p:nvGrpSpPr>
      <p:grpSpPr>
        <a:xfrm>
          <a:off x="0" y="0"/>
          <a:ext cx="0" cy="0"/>
          <a:chOff x="0" y="0"/>
          <a:chExt cx="0" cy="0"/>
        </a:xfrm>
      </p:grpSpPr>
      <p:pic>
        <p:nvPicPr>
          <p:cNvPr id="11" name="Google Shape;11;p2" descr="A picture containing building&#10;&#10;Description automatically generated"/>
          <p:cNvPicPr preferRelativeResize="0"/>
          <p:nvPr/>
        </p:nvPicPr>
        <p:blipFill rotWithShape="1">
          <a:blip r:embed="rId2">
            <a:alphaModFix/>
          </a:blip>
          <a:srcRect l="3767" t="50716" r="18647" b="3016"/>
          <a:stretch/>
        </p:blipFill>
        <p:spPr>
          <a:xfrm>
            <a:off x="8659784" y="-974"/>
            <a:ext cx="3532216" cy="3172999"/>
          </a:xfrm>
          <a:prstGeom prst="rect">
            <a:avLst/>
          </a:prstGeom>
          <a:noFill/>
          <a:ln>
            <a:noFill/>
          </a:ln>
        </p:spPr>
      </p:pic>
      <p:pic>
        <p:nvPicPr>
          <p:cNvPr id="12" name="Google Shape;12;p2" descr="Image result for phdata"/>
          <p:cNvPicPr preferRelativeResize="0"/>
          <p:nvPr/>
        </p:nvPicPr>
        <p:blipFill rotWithShape="1">
          <a:blip r:embed="rId3">
            <a:alphaModFix/>
          </a:blip>
          <a:srcRect/>
          <a:stretch/>
        </p:blipFill>
        <p:spPr>
          <a:xfrm>
            <a:off x="7623448" y="3418600"/>
            <a:ext cx="4210472" cy="1684189"/>
          </a:xfrm>
          <a:prstGeom prst="rect">
            <a:avLst/>
          </a:prstGeom>
          <a:noFill/>
          <a:ln>
            <a:noFill/>
          </a:ln>
        </p:spPr>
      </p:pic>
      <p:sp>
        <p:nvSpPr>
          <p:cNvPr id="13" name="Google Shape;13;p2"/>
          <p:cNvSpPr/>
          <p:nvPr/>
        </p:nvSpPr>
        <p:spPr>
          <a:xfrm>
            <a:off x="1" y="-974"/>
            <a:ext cx="7231116" cy="6858975"/>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14" name="Google Shape;14;p2"/>
          <p:cNvSpPr txBox="1">
            <a:spLocks noGrp="1"/>
          </p:cNvSpPr>
          <p:nvPr>
            <p:ph type="ctrTitle"/>
          </p:nvPr>
        </p:nvSpPr>
        <p:spPr>
          <a:xfrm>
            <a:off x="457201" y="479686"/>
            <a:ext cx="5817476" cy="3996721"/>
          </a:xfrm>
          <a:prstGeom prst="rect">
            <a:avLst/>
          </a:prstGeom>
          <a:noFill/>
          <a:ln>
            <a:noFill/>
          </a:ln>
        </p:spPr>
        <p:txBody>
          <a:bodyPr spcFirstLastPara="1" wrap="square" lIns="91425" tIns="45700" rIns="91425" bIns="45700" anchor="b" anchorCtr="0">
            <a:noAutofit/>
          </a:bodyPr>
          <a:lstStyle>
            <a:lvl1pPr lvl="0" algn="r">
              <a:lnSpc>
                <a:spcPct val="80000"/>
              </a:lnSpc>
              <a:spcBef>
                <a:spcPts val="0"/>
              </a:spcBef>
              <a:spcAft>
                <a:spcPts val="0"/>
              </a:spcAft>
              <a:buClr>
                <a:schemeClr val="lt1"/>
              </a:buClr>
              <a:buSzPts val="3750"/>
              <a:buFont typeface="Exo 2"/>
              <a:buNone/>
              <a:defRPr sz="5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467193" y="4476407"/>
            <a:ext cx="5817476" cy="1901908"/>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350"/>
              <a:buNone/>
              <a:defRPr sz="1800">
                <a:solidFill>
                  <a:schemeClr val="lt1"/>
                </a:solidFill>
              </a:defRPr>
            </a:lvl1pPr>
            <a:lvl2pPr lvl="1" algn="ctr">
              <a:lnSpc>
                <a:spcPct val="90000"/>
              </a:lnSpc>
              <a:spcBef>
                <a:spcPts val="200"/>
              </a:spcBef>
              <a:spcAft>
                <a:spcPts val="0"/>
              </a:spcAft>
              <a:buSzPts val="1350"/>
              <a:buNone/>
              <a:defRPr sz="1800"/>
            </a:lvl2pPr>
            <a:lvl3pPr lvl="2" algn="ctr">
              <a:lnSpc>
                <a:spcPct val="90000"/>
              </a:lnSpc>
              <a:spcBef>
                <a:spcPts val="400"/>
              </a:spcBef>
              <a:spcAft>
                <a:spcPts val="0"/>
              </a:spcAft>
              <a:buSzPts val="1350"/>
              <a:buNone/>
              <a:defRPr sz="1800"/>
            </a:lvl3pPr>
            <a:lvl4pPr lvl="3" algn="ctr">
              <a:lnSpc>
                <a:spcPct val="90000"/>
              </a:lnSpc>
              <a:spcBef>
                <a:spcPts val="400"/>
              </a:spcBef>
              <a:spcAft>
                <a:spcPts val="0"/>
              </a:spcAft>
              <a:buSzPts val="1350"/>
              <a:buNone/>
              <a:defRPr sz="1800"/>
            </a:lvl4pPr>
            <a:lvl5pPr lvl="4" algn="ctr">
              <a:lnSpc>
                <a:spcPct val="90000"/>
              </a:lnSpc>
              <a:spcBef>
                <a:spcPts val="400"/>
              </a:spcBef>
              <a:spcAft>
                <a:spcPts val="0"/>
              </a:spcAft>
              <a:buSzPts val="1350"/>
              <a:buNone/>
              <a:defRPr sz="1800"/>
            </a:lvl5pPr>
            <a:lvl6pPr lvl="5" algn="ctr">
              <a:lnSpc>
                <a:spcPct val="90000"/>
              </a:lnSpc>
              <a:spcBef>
                <a:spcPts val="400"/>
              </a:spcBef>
              <a:spcAft>
                <a:spcPts val="0"/>
              </a:spcAft>
              <a:buSzPts val="1350"/>
              <a:buNone/>
              <a:defRPr sz="1800"/>
            </a:lvl6pPr>
            <a:lvl7pPr lvl="6" algn="ctr">
              <a:lnSpc>
                <a:spcPct val="90000"/>
              </a:lnSpc>
              <a:spcBef>
                <a:spcPts val="400"/>
              </a:spcBef>
              <a:spcAft>
                <a:spcPts val="0"/>
              </a:spcAft>
              <a:buSzPts val="1350"/>
              <a:buNone/>
              <a:defRPr sz="1800"/>
            </a:lvl7pPr>
            <a:lvl8pPr lvl="7" algn="ctr">
              <a:lnSpc>
                <a:spcPct val="90000"/>
              </a:lnSpc>
              <a:spcBef>
                <a:spcPts val="400"/>
              </a:spcBef>
              <a:spcAft>
                <a:spcPts val="0"/>
              </a:spcAft>
              <a:buSzPts val="1350"/>
              <a:buNone/>
              <a:defRPr sz="1800"/>
            </a:lvl8pPr>
            <a:lvl9pPr lvl="8" algn="ctr">
              <a:lnSpc>
                <a:spcPct val="90000"/>
              </a:lnSpc>
              <a:spcBef>
                <a:spcPts val="400"/>
              </a:spcBef>
              <a:spcAft>
                <a:spcPts val="400"/>
              </a:spcAft>
              <a:buSzPts val="1350"/>
              <a:buNone/>
              <a:defRPr sz="1800"/>
            </a:lvl9pPr>
          </a:lstStyle>
          <a:p>
            <a:endParaRPr/>
          </a:p>
        </p:txBody>
      </p:sp>
      <p:cxnSp>
        <p:nvCxnSpPr>
          <p:cNvPr id="16" name="Google Shape;16;p2"/>
          <p:cNvCxnSpPr/>
          <p:nvPr/>
        </p:nvCxnSpPr>
        <p:spPr>
          <a:xfrm rot="10800000">
            <a:off x="6756612" y="438208"/>
            <a:ext cx="0" cy="5852160"/>
          </a:xfrm>
          <a:prstGeom prst="straightConnector1">
            <a:avLst/>
          </a:prstGeom>
          <a:noFill/>
          <a:ln w="19050"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867029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icture, Lef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0EDB05A-3AEB-4445-A3B3-BDDF303621F9}"/>
              </a:ext>
            </a:extLst>
          </p:cNvPr>
          <p:cNvSpPr>
            <a:spLocks noGrp="1"/>
          </p:cNvSpPr>
          <p:nvPr>
            <p:ph type="pic" sz="quarter" idx="14"/>
          </p:nvPr>
        </p:nvSpPr>
        <p:spPr>
          <a:xfrm>
            <a:off x="1409699" y="1600200"/>
            <a:ext cx="4457700" cy="4305299"/>
          </a:xfrm>
          <a:prstGeom prst="rect">
            <a:avLst/>
          </a:prstGeom>
          <a:solidFill>
            <a:schemeClr val="tx2">
              <a:lumMod val="20000"/>
              <a:lumOff val="80000"/>
            </a:schemeClr>
          </a:solidFill>
        </p:spPr>
        <p:txBody>
          <a:bodyPr/>
          <a:lstStyle>
            <a:lvl1pPr>
              <a:defRPr sz="1600"/>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EFD7AD7-BB58-0749-A6C7-C51FC5C0A453}"/>
              </a:ext>
            </a:extLst>
          </p:cNvPr>
          <p:cNvSpPr>
            <a:spLocks noGrp="1"/>
          </p:cNvSpPr>
          <p:nvPr>
            <p:ph type="body" idx="1"/>
          </p:nvPr>
        </p:nvSpPr>
        <p:spPr>
          <a:xfrm>
            <a:off x="6286500" y="1600201"/>
            <a:ext cx="4459275" cy="384048"/>
          </a:xfrm>
          <a:prstGeom prst="rect">
            <a:avLst/>
          </a:prstGeom>
        </p:spPr>
        <p:txBody>
          <a:bodyPr lIns="0" tIns="0" rIns="0" bIns="0" anchor="t" anchorCtr="0"/>
          <a:lstStyle>
            <a:lvl1pPr marL="0" indent="0">
              <a:buNone/>
              <a:defRPr sz="2000" b="1">
                <a:solidFill>
                  <a:schemeClr val="accent2"/>
                </a:solidFill>
                <a:latin typeface="Montserrat" pitchFamily="2" charset="77"/>
                <a:ea typeface="Roboto Slab"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F3F3EB-A8A9-6241-860E-62BCF5E590EC}"/>
              </a:ext>
            </a:extLst>
          </p:cNvPr>
          <p:cNvSpPr>
            <a:spLocks noGrp="1"/>
          </p:cNvSpPr>
          <p:nvPr>
            <p:ph sz="half" idx="2"/>
          </p:nvPr>
        </p:nvSpPr>
        <p:spPr>
          <a:xfrm>
            <a:off x="6286501" y="2122416"/>
            <a:ext cx="4457700" cy="3785615"/>
          </a:xfrm>
          <a:prstGeom prst="rect">
            <a:avLst/>
          </a:prstGeom>
        </p:spPr>
        <p:txBody>
          <a:bodyPr lIns="0" tIns="0" rIns="0" bIns="0"/>
          <a:lstStyle>
            <a:lvl1pPr>
              <a:buClr>
                <a:schemeClr val="accent2"/>
              </a:buClr>
              <a:defRPr sz="1600" b="0" i="0"/>
            </a:lvl1pPr>
            <a:lvl2pPr marL="685800" indent="-228600">
              <a:buClr>
                <a:schemeClr val="accent2"/>
              </a:buClr>
              <a:buFont typeface="Arial" panose="020B0604020202020204" pitchFamily="34" charset="0"/>
              <a:buChar char="•"/>
              <a:defRPr sz="1600" b="0" i="0"/>
            </a:lvl2pPr>
            <a:lvl3pPr>
              <a:buClr>
                <a:schemeClr val="accent2"/>
              </a:buClr>
              <a:defRPr sz="1600" b="0" i="0"/>
            </a:lvl3pPr>
            <a:lvl4pPr>
              <a:buClr>
                <a:schemeClr val="accent2"/>
              </a:buClr>
              <a:defRPr sz="1600" b="0" i="0"/>
            </a:lvl4pPr>
            <a:lvl5pPr>
              <a:buClr>
                <a:schemeClr val="accent2"/>
              </a:buClr>
              <a:defRPr sz="1600" b="0" i="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7A96C428-4E77-2A4F-8367-E7250861D19B}"/>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85482ACD-C170-264C-A913-4CFE42C61D60}"/>
              </a:ext>
            </a:extLst>
          </p:cNvPr>
          <p:cNvPicPr>
            <a:picLocks noChangeAspect="1"/>
          </p:cNvPicPr>
          <p:nvPr userDrawn="1"/>
        </p:nvPicPr>
        <p:blipFill>
          <a:blip r:embed="rId2"/>
          <a:stretch>
            <a:fillRect/>
          </a:stretch>
        </p:blipFill>
        <p:spPr>
          <a:xfrm>
            <a:off x="458197" y="432694"/>
            <a:ext cx="574078" cy="740664"/>
          </a:xfrm>
          <a:prstGeom prst="rect">
            <a:avLst/>
          </a:prstGeom>
        </p:spPr>
      </p:pic>
      <p:sp>
        <p:nvSpPr>
          <p:cNvPr id="13" name="Text Placeholder 17">
            <a:extLst>
              <a:ext uri="{FF2B5EF4-FFF2-40B4-BE49-F238E27FC236}">
                <a16:creationId xmlns:a16="http://schemas.microsoft.com/office/drawing/2014/main" id="{14D70FDE-0DE4-F848-BBEC-93FD473F0AB9}"/>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
        <p:nvSpPr>
          <p:cNvPr id="15" name="Rectangle 14">
            <a:extLst>
              <a:ext uri="{FF2B5EF4-FFF2-40B4-BE49-F238E27FC236}">
                <a16:creationId xmlns:a16="http://schemas.microsoft.com/office/drawing/2014/main" id="{63D1207E-DF74-6E40-8304-5A45B8674BE8}"/>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6">
            <a:extLst>
              <a:ext uri="{FF2B5EF4-FFF2-40B4-BE49-F238E27FC236}">
                <a16:creationId xmlns:a16="http://schemas.microsoft.com/office/drawing/2014/main" id="{5AD71AFC-9722-1F4A-98C0-D24944BC1F6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0" name="Footer Placeholder 4">
            <a:extLst>
              <a:ext uri="{FF2B5EF4-FFF2-40B4-BE49-F238E27FC236}">
                <a16:creationId xmlns:a16="http://schemas.microsoft.com/office/drawing/2014/main" id="{3A84AEC7-46D4-874E-9F00-D3965440A97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1" name="Picture 20">
            <a:extLst>
              <a:ext uri="{FF2B5EF4-FFF2-40B4-BE49-F238E27FC236}">
                <a16:creationId xmlns:a16="http://schemas.microsoft.com/office/drawing/2014/main" id="{DE902B9D-D759-A142-B56D-905707BC0A9D}"/>
              </a:ext>
            </a:extLst>
          </p:cNvPr>
          <p:cNvPicPr>
            <a:picLocks noChangeAspect="1"/>
          </p:cNvPicPr>
          <p:nvPr userDrawn="1"/>
        </p:nvPicPr>
        <p:blipFill>
          <a:blip r:embed="rId3"/>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15387268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024128" y="554935"/>
            <a:ext cx="9720072" cy="803872"/>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1024129" y="1489024"/>
            <a:ext cx="9720073" cy="4820337"/>
          </a:xfrm>
          <a:prstGeom prst="rect">
            <a:avLst/>
          </a:prstGeom>
          <a:noFill/>
          <a:ln>
            <a:noFill/>
          </a:ln>
        </p:spPr>
        <p:txBody>
          <a:bodyPr spcFirstLastPara="1" wrap="square" lIns="45700" tIns="45700" rIns="45700" bIns="45700" anchor="t" anchorCtr="0">
            <a:noAutofit/>
          </a:bodyPr>
          <a:lstStyle>
            <a:lvl1pPr marL="609585" lvl="0" indent="-457189" algn="l">
              <a:lnSpc>
                <a:spcPct val="90000"/>
              </a:lnSpc>
              <a:spcBef>
                <a:spcPts val="1200"/>
              </a:spcBef>
              <a:spcAft>
                <a:spcPts val="0"/>
              </a:spcAft>
              <a:buSzPts val="1800"/>
              <a:buChar char="➔"/>
              <a:defRPr/>
            </a:lvl1pPr>
            <a:lvl2pPr marL="1219170" lvl="1" indent="-457189" algn="l">
              <a:lnSpc>
                <a:spcPct val="90000"/>
              </a:lnSpc>
              <a:spcBef>
                <a:spcPts val="200"/>
              </a:spcBef>
              <a:spcAft>
                <a:spcPts val="0"/>
              </a:spcAft>
              <a:buSzPts val="1800"/>
              <a:buChar char="◆"/>
              <a:defRPr/>
            </a:lvl2pPr>
            <a:lvl3pPr marL="1828754" lvl="2" indent="-457189" algn="l">
              <a:lnSpc>
                <a:spcPct val="90000"/>
              </a:lnSpc>
              <a:spcBef>
                <a:spcPts val="400"/>
              </a:spcBef>
              <a:spcAft>
                <a:spcPts val="0"/>
              </a:spcAft>
              <a:buSzPts val="1800"/>
              <a:buChar char="●"/>
              <a:defRPr/>
            </a:lvl3pPr>
            <a:lvl4pPr marL="2438339" lvl="3" indent="-457189" algn="l">
              <a:lnSpc>
                <a:spcPct val="90000"/>
              </a:lnSpc>
              <a:spcBef>
                <a:spcPts val="400"/>
              </a:spcBef>
              <a:spcAft>
                <a:spcPts val="0"/>
              </a:spcAft>
              <a:buSzPts val="18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400"/>
              </a:spcBef>
              <a:spcAft>
                <a:spcPts val="0"/>
              </a:spcAft>
              <a:buSzPts val="1800"/>
              <a:buChar char="●"/>
              <a:defRPr/>
            </a:lvl6pPr>
            <a:lvl7pPr marL="4267093" lvl="6" indent="-457189" algn="l">
              <a:lnSpc>
                <a:spcPct val="90000"/>
              </a:lnSpc>
              <a:spcBef>
                <a:spcPts val="400"/>
              </a:spcBef>
              <a:spcAft>
                <a:spcPts val="0"/>
              </a:spcAft>
              <a:buSzPts val="1800"/>
              <a:buChar char="○"/>
              <a:defRPr/>
            </a:lvl7pPr>
            <a:lvl8pPr marL="4876678" lvl="7" indent="-457189" algn="l">
              <a:lnSpc>
                <a:spcPct val="90000"/>
              </a:lnSpc>
              <a:spcBef>
                <a:spcPts val="400"/>
              </a:spcBef>
              <a:spcAft>
                <a:spcPts val="0"/>
              </a:spcAft>
              <a:buSzPts val="1800"/>
              <a:buChar char="◆"/>
              <a:defRPr/>
            </a:lvl8pPr>
            <a:lvl9pPr marL="5486263" lvl="8" indent="-457189" algn="l">
              <a:lnSpc>
                <a:spcPct val="90000"/>
              </a:lnSpc>
              <a:spcBef>
                <a:spcPts val="400"/>
              </a:spcBef>
              <a:spcAft>
                <a:spcPts val="400"/>
              </a:spcAft>
              <a:buSzPts val="1800"/>
              <a:buChar char="●"/>
              <a:defRPr/>
            </a:lvl9pPr>
          </a:lstStyle>
          <a:p>
            <a:endParaRPr/>
          </a:p>
        </p:txBody>
      </p:sp>
      <p:pic>
        <p:nvPicPr>
          <p:cNvPr id="20" name="Google Shape;20;p3" descr="A close up of a sign&#10;&#10;Description automatically generated"/>
          <p:cNvPicPr preferRelativeResize="0"/>
          <p:nvPr/>
        </p:nvPicPr>
        <p:blipFill rotWithShape="1">
          <a:blip r:embed="rId2">
            <a:alphaModFix/>
          </a:blip>
          <a:srcRect/>
          <a:stretch/>
        </p:blipFill>
        <p:spPr>
          <a:xfrm>
            <a:off x="10844663" y="6354749"/>
            <a:ext cx="1258127" cy="503251"/>
          </a:xfrm>
          <a:prstGeom prst="rect">
            <a:avLst/>
          </a:prstGeom>
          <a:noFill/>
          <a:ln>
            <a:noFill/>
          </a:ln>
        </p:spPr>
      </p:pic>
      <p:cxnSp>
        <p:nvCxnSpPr>
          <p:cNvPr id="21" name="Google Shape;21;p3"/>
          <p:cNvCxnSpPr/>
          <p:nvPr/>
        </p:nvCxnSpPr>
        <p:spPr>
          <a:xfrm rot="10800000">
            <a:off x="764499" y="530151"/>
            <a:ext cx="0" cy="853440"/>
          </a:xfrm>
          <a:prstGeom prst="straightConnector1">
            <a:avLst/>
          </a:prstGeom>
          <a:noFill/>
          <a:ln w="19050" cap="flat" cmpd="sng">
            <a:solidFill>
              <a:schemeClr val="accent1"/>
            </a:solidFill>
            <a:prstDash val="solid"/>
            <a:round/>
            <a:headEnd type="none" w="sm" len="sm"/>
            <a:tailEnd type="none" w="sm" len="sm"/>
          </a:ln>
        </p:spPr>
      </p:cxnSp>
      <p:sp>
        <p:nvSpPr>
          <p:cNvPr id="22" name="Google Shape;22;p3"/>
          <p:cNvSpPr txBox="1">
            <a:spLocks noGrp="1"/>
          </p:cNvSpPr>
          <p:nvPr>
            <p:ph type="sldNum" idx="12"/>
          </p:nvPr>
        </p:nvSpPr>
        <p:spPr>
          <a:xfrm>
            <a:off x="83145" y="633320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443425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024128" y="554935"/>
            <a:ext cx="9720072" cy="803872"/>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1024129" y="1489024"/>
            <a:ext cx="9720073" cy="4820337"/>
          </a:xfrm>
          <a:prstGeom prst="rect">
            <a:avLst/>
          </a:prstGeom>
          <a:noFill/>
          <a:ln>
            <a:noFill/>
          </a:ln>
        </p:spPr>
        <p:txBody>
          <a:bodyPr spcFirstLastPara="1" wrap="square" lIns="45700" tIns="45700" rIns="45700" bIns="45700" anchor="t" anchorCtr="0">
            <a:noAutofit/>
          </a:bodyPr>
          <a:lstStyle>
            <a:lvl1pPr marL="609585" lvl="0" indent="-457189" algn="l">
              <a:lnSpc>
                <a:spcPct val="90000"/>
              </a:lnSpc>
              <a:spcBef>
                <a:spcPts val="1200"/>
              </a:spcBef>
              <a:spcAft>
                <a:spcPts val="0"/>
              </a:spcAft>
              <a:buSzPts val="1800"/>
              <a:buFont typeface="Arial"/>
              <a:buChar char="➔"/>
              <a:defRPr/>
            </a:lvl1pPr>
            <a:lvl2pPr marL="1219170" lvl="1" indent="-457189" algn="l">
              <a:lnSpc>
                <a:spcPct val="90000"/>
              </a:lnSpc>
              <a:spcBef>
                <a:spcPts val="200"/>
              </a:spcBef>
              <a:spcAft>
                <a:spcPts val="0"/>
              </a:spcAft>
              <a:buSzPts val="1800"/>
              <a:buChar char="◆"/>
              <a:defRPr/>
            </a:lvl2pPr>
            <a:lvl3pPr marL="1828754" lvl="2" indent="-457189" algn="l">
              <a:lnSpc>
                <a:spcPct val="90000"/>
              </a:lnSpc>
              <a:spcBef>
                <a:spcPts val="400"/>
              </a:spcBef>
              <a:spcAft>
                <a:spcPts val="0"/>
              </a:spcAft>
              <a:buSzPts val="1800"/>
              <a:buChar char="●"/>
              <a:defRPr/>
            </a:lvl3pPr>
            <a:lvl4pPr marL="2438339" lvl="3" indent="-457189" algn="l">
              <a:lnSpc>
                <a:spcPct val="90000"/>
              </a:lnSpc>
              <a:spcBef>
                <a:spcPts val="400"/>
              </a:spcBef>
              <a:spcAft>
                <a:spcPts val="0"/>
              </a:spcAft>
              <a:buSzPts val="18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400"/>
              </a:spcBef>
              <a:spcAft>
                <a:spcPts val="0"/>
              </a:spcAft>
              <a:buSzPts val="1800"/>
              <a:buChar char="●"/>
              <a:defRPr/>
            </a:lvl6pPr>
            <a:lvl7pPr marL="4267093" lvl="6" indent="-457189" algn="l">
              <a:lnSpc>
                <a:spcPct val="90000"/>
              </a:lnSpc>
              <a:spcBef>
                <a:spcPts val="400"/>
              </a:spcBef>
              <a:spcAft>
                <a:spcPts val="0"/>
              </a:spcAft>
              <a:buSzPts val="1800"/>
              <a:buChar char="○"/>
              <a:defRPr/>
            </a:lvl7pPr>
            <a:lvl8pPr marL="4876678" lvl="7" indent="-457189" algn="l">
              <a:lnSpc>
                <a:spcPct val="90000"/>
              </a:lnSpc>
              <a:spcBef>
                <a:spcPts val="400"/>
              </a:spcBef>
              <a:spcAft>
                <a:spcPts val="0"/>
              </a:spcAft>
              <a:buSzPts val="1800"/>
              <a:buChar char="◆"/>
              <a:defRPr/>
            </a:lvl8pPr>
            <a:lvl9pPr marL="5486263" lvl="8" indent="-457189" algn="l">
              <a:lnSpc>
                <a:spcPct val="90000"/>
              </a:lnSpc>
              <a:spcBef>
                <a:spcPts val="400"/>
              </a:spcBef>
              <a:spcAft>
                <a:spcPts val="400"/>
              </a:spcAft>
              <a:buSzPts val="1800"/>
              <a:buChar char="●"/>
              <a:defRPr/>
            </a:lvl9pPr>
          </a:lstStyle>
          <a:p>
            <a:endParaRPr/>
          </a:p>
        </p:txBody>
      </p:sp>
      <p:pic>
        <p:nvPicPr>
          <p:cNvPr id="26" name="Google Shape;26;p4" descr="A close up of a sign&#10;&#10;Description automatically generated"/>
          <p:cNvPicPr preferRelativeResize="0"/>
          <p:nvPr/>
        </p:nvPicPr>
        <p:blipFill rotWithShape="1">
          <a:blip r:embed="rId2">
            <a:alphaModFix/>
          </a:blip>
          <a:srcRect/>
          <a:stretch/>
        </p:blipFill>
        <p:spPr>
          <a:xfrm>
            <a:off x="10844663" y="6354749"/>
            <a:ext cx="1258127" cy="503251"/>
          </a:xfrm>
          <a:prstGeom prst="rect">
            <a:avLst/>
          </a:prstGeom>
          <a:noFill/>
          <a:ln>
            <a:noFill/>
          </a:ln>
        </p:spPr>
      </p:pic>
      <p:cxnSp>
        <p:nvCxnSpPr>
          <p:cNvPr id="27" name="Google Shape;27;p4"/>
          <p:cNvCxnSpPr/>
          <p:nvPr/>
        </p:nvCxnSpPr>
        <p:spPr>
          <a:xfrm rot="10800000">
            <a:off x="764499" y="530151"/>
            <a:ext cx="0" cy="853440"/>
          </a:xfrm>
          <a:prstGeom prst="straightConnector1">
            <a:avLst/>
          </a:prstGeom>
          <a:noFill/>
          <a:ln w="19050" cap="flat" cmpd="sng">
            <a:solidFill>
              <a:schemeClr val="accent1"/>
            </a:solidFill>
            <a:prstDash val="solid"/>
            <a:round/>
            <a:headEnd type="none" w="sm" len="sm"/>
            <a:tailEnd type="none" w="sm" len="sm"/>
          </a:ln>
        </p:spPr>
      </p:cxnSp>
      <p:sp>
        <p:nvSpPr>
          <p:cNvPr id="28" name="Google Shape;28;p4"/>
          <p:cNvSpPr txBox="1">
            <a:spLocks noGrp="1"/>
          </p:cNvSpPr>
          <p:nvPr>
            <p:ph type="sldNum" idx="12"/>
          </p:nvPr>
        </p:nvSpPr>
        <p:spPr>
          <a:xfrm>
            <a:off x="83145" y="633320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100850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1024128" y="554935"/>
            <a:ext cx="9720072" cy="803872"/>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1024128" y="1829869"/>
            <a:ext cx="4754880" cy="822960"/>
          </a:xfrm>
          <a:prstGeom prst="rect">
            <a:avLst/>
          </a:prstGeom>
          <a:solidFill>
            <a:srgbClr val="DFDFDF"/>
          </a:solidFill>
          <a:ln>
            <a:noFill/>
          </a:ln>
          <a:effectLst>
            <a:outerShdw blurRad="57785" dist="33020" dir="3180000" algn="ctr">
              <a:srgbClr val="000000">
                <a:alpha val="29803"/>
              </a:srgbClr>
            </a:outerShdw>
          </a:effectLst>
        </p:spPr>
        <p:txBody>
          <a:bodyPr spcFirstLastPara="1" wrap="square" lIns="137150" tIns="45700" rIns="137150" bIns="45700" anchor="ctr" anchorCtr="0">
            <a:noAutofit/>
          </a:bodyPr>
          <a:lstStyle>
            <a:lvl1pPr marL="609585" lvl="0" indent="-304792" algn="l">
              <a:lnSpc>
                <a:spcPct val="90000"/>
              </a:lnSpc>
              <a:spcBef>
                <a:spcPts val="0"/>
              </a:spcBef>
              <a:spcAft>
                <a:spcPts val="0"/>
              </a:spcAft>
              <a:buSzPts val="1725"/>
              <a:buNone/>
              <a:defRPr sz="2300" b="1" cap="none">
                <a:solidFill>
                  <a:schemeClr val="accent1"/>
                </a:solidFill>
                <a:latin typeface="Exo 2"/>
                <a:ea typeface="Exo 2"/>
                <a:cs typeface="Exo 2"/>
                <a:sym typeface="Exo 2"/>
              </a:defRPr>
            </a:lvl1pPr>
            <a:lvl2pPr marL="1219170" lvl="1" indent="-304792" algn="l">
              <a:lnSpc>
                <a:spcPct val="90000"/>
              </a:lnSpc>
              <a:spcBef>
                <a:spcPts val="200"/>
              </a:spcBef>
              <a:spcAft>
                <a:spcPts val="0"/>
              </a:spcAft>
              <a:buSzPts val="1500"/>
              <a:buNone/>
              <a:defRPr sz="2000" b="1"/>
            </a:lvl2pPr>
            <a:lvl3pPr marL="1828754" lvl="2" indent="-304792" algn="l">
              <a:lnSpc>
                <a:spcPct val="90000"/>
              </a:lnSpc>
              <a:spcBef>
                <a:spcPts val="400"/>
              </a:spcBef>
              <a:spcAft>
                <a:spcPts val="0"/>
              </a:spcAft>
              <a:buSzPts val="1350"/>
              <a:buNone/>
              <a:defRPr sz="1800" b="1"/>
            </a:lvl3pPr>
            <a:lvl4pPr marL="2438339" lvl="3" indent="-304792" algn="l">
              <a:lnSpc>
                <a:spcPct val="90000"/>
              </a:lnSpc>
              <a:spcBef>
                <a:spcPts val="400"/>
              </a:spcBef>
              <a:spcAft>
                <a:spcPts val="0"/>
              </a:spcAft>
              <a:buSzPts val="1200"/>
              <a:buNone/>
              <a:defRPr sz="1600" b="1"/>
            </a:lvl4pPr>
            <a:lvl5pPr marL="3047924" lvl="4" indent="-304792" algn="l">
              <a:lnSpc>
                <a:spcPct val="90000"/>
              </a:lnSpc>
              <a:spcBef>
                <a:spcPts val="400"/>
              </a:spcBef>
              <a:spcAft>
                <a:spcPts val="0"/>
              </a:spcAft>
              <a:buSzPts val="1200"/>
              <a:buNone/>
              <a:defRPr sz="1600" b="1"/>
            </a:lvl5pPr>
            <a:lvl6pPr marL="3657509" lvl="5" indent="-304792" algn="l">
              <a:lnSpc>
                <a:spcPct val="90000"/>
              </a:lnSpc>
              <a:spcBef>
                <a:spcPts val="400"/>
              </a:spcBef>
              <a:spcAft>
                <a:spcPts val="0"/>
              </a:spcAft>
              <a:buSzPts val="1200"/>
              <a:buNone/>
              <a:defRPr sz="1600" b="1"/>
            </a:lvl6pPr>
            <a:lvl7pPr marL="4267093" lvl="6" indent="-304792" algn="l">
              <a:lnSpc>
                <a:spcPct val="90000"/>
              </a:lnSpc>
              <a:spcBef>
                <a:spcPts val="400"/>
              </a:spcBef>
              <a:spcAft>
                <a:spcPts val="0"/>
              </a:spcAft>
              <a:buSzPts val="1200"/>
              <a:buNone/>
              <a:defRPr sz="1600" b="1"/>
            </a:lvl7pPr>
            <a:lvl8pPr marL="4876678" lvl="7" indent="-304792" algn="l">
              <a:lnSpc>
                <a:spcPct val="90000"/>
              </a:lnSpc>
              <a:spcBef>
                <a:spcPts val="400"/>
              </a:spcBef>
              <a:spcAft>
                <a:spcPts val="0"/>
              </a:spcAft>
              <a:buSzPts val="1200"/>
              <a:buNone/>
              <a:defRPr sz="1600" b="1"/>
            </a:lvl8pPr>
            <a:lvl9pPr marL="5486263" lvl="8" indent="-304792" algn="l">
              <a:lnSpc>
                <a:spcPct val="90000"/>
              </a:lnSpc>
              <a:spcBef>
                <a:spcPts val="400"/>
              </a:spcBef>
              <a:spcAft>
                <a:spcPts val="400"/>
              </a:spcAft>
              <a:buSzPts val="1200"/>
              <a:buNone/>
              <a:defRPr sz="1600" b="1"/>
            </a:lvl9pPr>
          </a:lstStyle>
          <a:p>
            <a:endParaRPr/>
          </a:p>
        </p:txBody>
      </p:sp>
      <p:sp>
        <p:nvSpPr>
          <p:cNvPr id="32" name="Google Shape;32;p5"/>
          <p:cNvSpPr txBox="1">
            <a:spLocks noGrp="1"/>
          </p:cNvSpPr>
          <p:nvPr>
            <p:ph type="body" idx="2"/>
          </p:nvPr>
        </p:nvSpPr>
        <p:spPr>
          <a:xfrm>
            <a:off x="1024128" y="2618022"/>
            <a:ext cx="4754880" cy="3341572"/>
          </a:xfrm>
          <a:prstGeom prst="rect">
            <a:avLst/>
          </a:prstGeom>
          <a:noFill/>
          <a:ln>
            <a:noFill/>
          </a:ln>
        </p:spPr>
        <p:txBody>
          <a:bodyPr spcFirstLastPara="1" wrap="square" lIns="45700" tIns="45700" rIns="45700" bIns="45700" anchor="t" anchorCtr="0">
            <a:noAutofit/>
          </a:bodyPr>
          <a:lstStyle>
            <a:lvl1pPr marL="609585" lvl="0" indent="-457189" algn="l">
              <a:lnSpc>
                <a:spcPct val="90000"/>
              </a:lnSpc>
              <a:spcBef>
                <a:spcPts val="1200"/>
              </a:spcBef>
              <a:spcAft>
                <a:spcPts val="0"/>
              </a:spcAft>
              <a:buSzPts val="1800"/>
              <a:buChar char=" "/>
              <a:defRPr/>
            </a:lvl1pPr>
            <a:lvl2pPr marL="1219170" lvl="1" indent="-457189" algn="l">
              <a:lnSpc>
                <a:spcPct val="90000"/>
              </a:lnSpc>
              <a:spcBef>
                <a:spcPts val="200"/>
              </a:spcBef>
              <a:spcAft>
                <a:spcPts val="0"/>
              </a:spcAft>
              <a:buSzPts val="1800"/>
              <a:buChar char="•"/>
              <a:defRPr/>
            </a:lvl2pPr>
            <a:lvl3pPr marL="1828754" lvl="2" indent="-457189" algn="l">
              <a:lnSpc>
                <a:spcPct val="90000"/>
              </a:lnSpc>
              <a:spcBef>
                <a:spcPts val="400"/>
              </a:spcBef>
              <a:spcAft>
                <a:spcPts val="0"/>
              </a:spcAft>
              <a:buSzPts val="1800"/>
              <a:buChar char="•"/>
              <a:defRPr/>
            </a:lvl3pPr>
            <a:lvl4pPr marL="2438339" lvl="3" indent="-457189" algn="l">
              <a:lnSpc>
                <a:spcPct val="90000"/>
              </a:lnSpc>
              <a:spcBef>
                <a:spcPts val="400"/>
              </a:spcBef>
              <a:spcAft>
                <a:spcPts val="0"/>
              </a:spcAft>
              <a:buSzPts val="18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400"/>
              </a:spcBef>
              <a:spcAft>
                <a:spcPts val="0"/>
              </a:spcAft>
              <a:buSzPts val="1800"/>
              <a:buChar char="•"/>
              <a:defRPr/>
            </a:lvl6pPr>
            <a:lvl7pPr marL="4267093" lvl="6" indent="-457189" algn="l">
              <a:lnSpc>
                <a:spcPct val="90000"/>
              </a:lnSpc>
              <a:spcBef>
                <a:spcPts val="400"/>
              </a:spcBef>
              <a:spcAft>
                <a:spcPts val="0"/>
              </a:spcAft>
              <a:buSzPts val="1800"/>
              <a:buChar char="•"/>
              <a:defRPr/>
            </a:lvl7pPr>
            <a:lvl8pPr marL="4876678" lvl="7" indent="-457189" algn="l">
              <a:lnSpc>
                <a:spcPct val="90000"/>
              </a:lnSpc>
              <a:spcBef>
                <a:spcPts val="400"/>
              </a:spcBef>
              <a:spcAft>
                <a:spcPts val="0"/>
              </a:spcAft>
              <a:buSzPts val="1800"/>
              <a:buChar char="•"/>
              <a:defRPr/>
            </a:lvl8pPr>
            <a:lvl9pPr marL="5486263" lvl="8" indent="-457189" algn="l">
              <a:lnSpc>
                <a:spcPct val="90000"/>
              </a:lnSpc>
              <a:spcBef>
                <a:spcPts val="400"/>
              </a:spcBef>
              <a:spcAft>
                <a:spcPts val="400"/>
              </a:spcAft>
              <a:buSzPts val="1800"/>
              <a:buChar char="•"/>
              <a:defRPr/>
            </a:lvl9pPr>
          </a:lstStyle>
          <a:p>
            <a:endParaRPr/>
          </a:p>
        </p:txBody>
      </p:sp>
      <p:sp>
        <p:nvSpPr>
          <p:cNvPr id="33" name="Google Shape;33;p5"/>
          <p:cNvSpPr txBox="1">
            <a:spLocks noGrp="1"/>
          </p:cNvSpPr>
          <p:nvPr>
            <p:ph type="body" idx="3"/>
          </p:nvPr>
        </p:nvSpPr>
        <p:spPr>
          <a:xfrm>
            <a:off x="6506316" y="2618022"/>
            <a:ext cx="4754880" cy="3341572"/>
          </a:xfrm>
          <a:prstGeom prst="rect">
            <a:avLst/>
          </a:prstGeom>
          <a:noFill/>
          <a:ln>
            <a:noFill/>
          </a:ln>
        </p:spPr>
        <p:txBody>
          <a:bodyPr spcFirstLastPara="1" wrap="square" lIns="45700" tIns="45700" rIns="45700" bIns="45700" anchor="t" anchorCtr="0">
            <a:noAutofit/>
          </a:bodyPr>
          <a:lstStyle>
            <a:lvl1pPr marL="609585" lvl="0" indent="-457189" algn="l">
              <a:lnSpc>
                <a:spcPct val="90000"/>
              </a:lnSpc>
              <a:spcBef>
                <a:spcPts val="1200"/>
              </a:spcBef>
              <a:spcAft>
                <a:spcPts val="0"/>
              </a:spcAft>
              <a:buSzPts val="1800"/>
              <a:buChar char=" "/>
              <a:defRPr/>
            </a:lvl1pPr>
            <a:lvl2pPr marL="1219170" lvl="1" indent="-457189" algn="l">
              <a:lnSpc>
                <a:spcPct val="90000"/>
              </a:lnSpc>
              <a:spcBef>
                <a:spcPts val="200"/>
              </a:spcBef>
              <a:spcAft>
                <a:spcPts val="0"/>
              </a:spcAft>
              <a:buSzPts val="1800"/>
              <a:buChar char="•"/>
              <a:defRPr/>
            </a:lvl2pPr>
            <a:lvl3pPr marL="1828754" lvl="2" indent="-457189" algn="l">
              <a:lnSpc>
                <a:spcPct val="90000"/>
              </a:lnSpc>
              <a:spcBef>
                <a:spcPts val="400"/>
              </a:spcBef>
              <a:spcAft>
                <a:spcPts val="0"/>
              </a:spcAft>
              <a:buSzPts val="1800"/>
              <a:buChar char="•"/>
              <a:defRPr/>
            </a:lvl3pPr>
            <a:lvl4pPr marL="2438339" lvl="3" indent="-457189" algn="l">
              <a:lnSpc>
                <a:spcPct val="90000"/>
              </a:lnSpc>
              <a:spcBef>
                <a:spcPts val="400"/>
              </a:spcBef>
              <a:spcAft>
                <a:spcPts val="0"/>
              </a:spcAft>
              <a:buSzPts val="18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400"/>
              </a:spcBef>
              <a:spcAft>
                <a:spcPts val="0"/>
              </a:spcAft>
              <a:buSzPts val="1800"/>
              <a:buChar char="•"/>
              <a:defRPr/>
            </a:lvl6pPr>
            <a:lvl7pPr marL="4267093" lvl="6" indent="-457189" algn="l">
              <a:lnSpc>
                <a:spcPct val="90000"/>
              </a:lnSpc>
              <a:spcBef>
                <a:spcPts val="400"/>
              </a:spcBef>
              <a:spcAft>
                <a:spcPts val="0"/>
              </a:spcAft>
              <a:buSzPts val="1800"/>
              <a:buChar char="•"/>
              <a:defRPr/>
            </a:lvl7pPr>
            <a:lvl8pPr marL="4876678" lvl="7" indent="-457189" algn="l">
              <a:lnSpc>
                <a:spcPct val="90000"/>
              </a:lnSpc>
              <a:spcBef>
                <a:spcPts val="400"/>
              </a:spcBef>
              <a:spcAft>
                <a:spcPts val="0"/>
              </a:spcAft>
              <a:buSzPts val="1800"/>
              <a:buChar char="•"/>
              <a:defRPr/>
            </a:lvl8pPr>
            <a:lvl9pPr marL="5486263" lvl="8" indent="-457189" algn="l">
              <a:lnSpc>
                <a:spcPct val="90000"/>
              </a:lnSpc>
              <a:spcBef>
                <a:spcPts val="400"/>
              </a:spcBef>
              <a:spcAft>
                <a:spcPts val="400"/>
              </a:spcAft>
              <a:buSzPts val="1800"/>
              <a:buChar char="•"/>
              <a:defRPr/>
            </a:lvl9pPr>
          </a:lstStyle>
          <a:p>
            <a:endParaRPr/>
          </a:p>
        </p:txBody>
      </p:sp>
      <p:pic>
        <p:nvPicPr>
          <p:cNvPr id="34" name="Google Shape;34;p5" descr="A close up of a sign&#10;&#10;Description automatically generated"/>
          <p:cNvPicPr preferRelativeResize="0"/>
          <p:nvPr/>
        </p:nvPicPr>
        <p:blipFill rotWithShape="1">
          <a:blip r:embed="rId2">
            <a:alphaModFix/>
          </a:blip>
          <a:srcRect/>
          <a:stretch/>
        </p:blipFill>
        <p:spPr>
          <a:xfrm>
            <a:off x="10843117" y="6344837"/>
            <a:ext cx="1258127" cy="503251"/>
          </a:xfrm>
          <a:prstGeom prst="rect">
            <a:avLst/>
          </a:prstGeom>
          <a:noFill/>
          <a:ln>
            <a:noFill/>
          </a:ln>
        </p:spPr>
      </p:pic>
      <p:sp>
        <p:nvSpPr>
          <p:cNvPr id="35" name="Google Shape;35;p5"/>
          <p:cNvSpPr txBox="1">
            <a:spLocks noGrp="1"/>
          </p:cNvSpPr>
          <p:nvPr>
            <p:ph type="body" idx="4"/>
          </p:nvPr>
        </p:nvSpPr>
        <p:spPr>
          <a:xfrm>
            <a:off x="6506316" y="1829869"/>
            <a:ext cx="4754880" cy="822960"/>
          </a:xfrm>
          <a:prstGeom prst="rect">
            <a:avLst/>
          </a:prstGeom>
          <a:solidFill>
            <a:srgbClr val="DFDFDF"/>
          </a:solidFill>
          <a:ln>
            <a:noFill/>
          </a:ln>
          <a:effectLst>
            <a:outerShdw blurRad="50800" dist="38100" dir="2700000" algn="tl" rotWithShape="0">
              <a:srgbClr val="000000">
                <a:alpha val="40000"/>
              </a:srgbClr>
            </a:outerShdw>
          </a:effectLst>
        </p:spPr>
        <p:txBody>
          <a:bodyPr spcFirstLastPara="1" wrap="square" lIns="137150" tIns="45700" rIns="137150" bIns="45700" anchor="ctr" anchorCtr="0">
            <a:noAutofit/>
          </a:bodyPr>
          <a:lstStyle>
            <a:lvl1pPr marL="609585" lvl="0" indent="-304792" algn="l">
              <a:lnSpc>
                <a:spcPct val="90000"/>
              </a:lnSpc>
              <a:spcBef>
                <a:spcPts val="0"/>
              </a:spcBef>
              <a:spcAft>
                <a:spcPts val="0"/>
              </a:spcAft>
              <a:buSzPts val="1725"/>
              <a:buNone/>
              <a:defRPr sz="2300" b="1" cap="none">
                <a:solidFill>
                  <a:schemeClr val="accent1"/>
                </a:solidFill>
                <a:latin typeface="Exo 2"/>
                <a:ea typeface="Exo 2"/>
                <a:cs typeface="Exo 2"/>
                <a:sym typeface="Exo 2"/>
              </a:defRPr>
            </a:lvl1pPr>
            <a:lvl2pPr marL="1219170" lvl="1" indent="-304792" algn="l">
              <a:lnSpc>
                <a:spcPct val="90000"/>
              </a:lnSpc>
              <a:spcBef>
                <a:spcPts val="200"/>
              </a:spcBef>
              <a:spcAft>
                <a:spcPts val="0"/>
              </a:spcAft>
              <a:buSzPts val="1500"/>
              <a:buNone/>
              <a:defRPr sz="2000" b="1"/>
            </a:lvl2pPr>
            <a:lvl3pPr marL="1828754" lvl="2" indent="-304792" algn="l">
              <a:lnSpc>
                <a:spcPct val="90000"/>
              </a:lnSpc>
              <a:spcBef>
                <a:spcPts val="400"/>
              </a:spcBef>
              <a:spcAft>
                <a:spcPts val="0"/>
              </a:spcAft>
              <a:buSzPts val="1350"/>
              <a:buNone/>
              <a:defRPr sz="1800" b="1"/>
            </a:lvl3pPr>
            <a:lvl4pPr marL="2438339" lvl="3" indent="-304792" algn="l">
              <a:lnSpc>
                <a:spcPct val="90000"/>
              </a:lnSpc>
              <a:spcBef>
                <a:spcPts val="400"/>
              </a:spcBef>
              <a:spcAft>
                <a:spcPts val="0"/>
              </a:spcAft>
              <a:buSzPts val="1200"/>
              <a:buNone/>
              <a:defRPr sz="1600" b="1"/>
            </a:lvl4pPr>
            <a:lvl5pPr marL="3047924" lvl="4" indent="-304792" algn="l">
              <a:lnSpc>
                <a:spcPct val="90000"/>
              </a:lnSpc>
              <a:spcBef>
                <a:spcPts val="400"/>
              </a:spcBef>
              <a:spcAft>
                <a:spcPts val="0"/>
              </a:spcAft>
              <a:buSzPts val="1200"/>
              <a:buNone/>
              <a:defRPr sz="1600" b="1"/>
            </a:lvl5pPr>
            <a:lvl6pPr marL="3657509" lvl="5" indent="-304792" algn="l">
              <a:lnSpc>
                <a:spcPct val="90000"/>
              </a:lnSpc>
              <a:spcBef>
                <a:spcPts val="400"/>
              </a:spcBef>
              <a:spcAft>
                <a:spcPts val="0"/>
              </a:spcAft>
              <a:buSzPts val="1200"/>
              <a:buNone/>
              <a:defRPr sz="1600" b="1"/>
            </a:lvl6pPr>
            <a:lvl7pPr marL="4267093" lvl="6" indent="-304792" algn="l">
              <a:lnSpc>
                <a:spcPct val="90000"/>
              </a:lnSpc>
              <a:spcBef>
                <a:spcPts val="400"/>
              </a:spcBef>
              <a:spcAft>
                <a:spcPts val="0"/>
              </a:spcAft>
              <a:buSzPts val="1200"/>
              <a:buNone/>
              <a:defRPr sz="1600" b="1"/>
            </a:lvl7pPr>
            <a:lvl8pPr marL="4876678" lvl="7" indent="-304792" algn="l">
              <a:lnSpc>
                <a:spcPct val="90000"/>
              </a:lnSpc>
              <a:spcBef>
                <a:spcPts val="400"/>
              </a:spcBef>
              <a:spcAft>
                <a:spcPts val="0"/>
              </a:spcAft>
              <a:buSzPts val="1200"/>
              <a:buNone/>
              <a:defRPr sz="1600" b="1"/>
            </a:lvl8pPr>
            <a:lvl9pPr marL="5486263" lvl="8" indent="-304792" algn="l">
              <a:lnSpc>
                <a:spcPct val="90000"/>
              </a:lnSpc>
              <a:spcBef>
                <a:spcPts val="400"/>
              </a:spcBef>
              <a:spcAft>
                <a:spcPts val="400"/>
              </a:spcAft>
              <a:buSzPts val="1200"/>
              <a:buNone/>
              <a:defRPr sz="1600" b="1"/>
            </a:lvl9pPr>
          </a:lstStyle>
          <a:p>
            <a:endParaRPr/>
          </a:p>
        </p:txBody>
      </p:sp>
      <p:cxnSp>
        <p:nvCxnSpPr>
          <p:cNvPr id="36" name="Google Shape;36;p5"/>
          <p:cNvCxnSpPr/>
          <p:nvPr/>
        </p:nvCxnSpPr>
        <p:spPr>
          <a:xfrm rot="10800000">
            <a:off x="764499" y="530151"/>
            <a:ext cx="0" cy="853440"/>
          </a:xfrm>
          <a:prstGeom prst="straightConnector1">
            <a:avLst/>
          </a:prstGeom>
          <a:noFill/>
          <a:ln w="19050" cap="flat" cmpd="sng">
            <a:solidFill>
              <a:schemeClr val="accent1"/>
            </a:solidFill>
            <a:prstDash val="solid"/>
            <a:round/>
            <a:headEnd type="none" w="sm" len="sm"/>
            <a:tailEnd type="none" w="sm" len="sm"/>
          </a:ln>
        </p:spPr>
      </p:cxnSp>
      <p:sp>
        <p:nvSpPr>
          <p:cNvPr id="37" name="Google Shape;37;p5"/>
          <p:cNvSpPr txBox="1">
            <a:spLocks noGrp="1"/>
          </p:cNvSpPr>
          <p:nvPr>
            <p:ph type="sldNum" idx="12"/>
          </p:nvPr>
        </p:nvSpPr>
        <p:spPr>
          <a:xfrm>
            <a:off x="83145" y="633320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252454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Content 1">
  <p:cSld name="1_Title and Content 1">
    <p:spTree>
      <p:nvGrpSpPr>
        <p:cNvPr id="1" name="Shape 38"/>
        <p:cNvGrpSpPr/>
        <p:nvPr/>
      </p:nvGrpSpPr>
      <p:grpSpPr>
        <a:xfrm>
          <a:off x="0" y="0"/>
          <a:ext cx="0" cy="0"/>
          <a:chOff x="0" y="0"/>
          <a:chExt cx="0" cy="0"/>
        </a:xfrm>
      </p:grpSpPr>
      <p:pic>
        <p:nvPicPr>
          <p:cNvPr id="39" name="Google Shape;39;p6" descr="A close up of a sign&#10;&#10;Description automatically generated"/>
          <p:cNvPicPr preferRelativeResize="0"/>
          <p:nvPr/>
        </p:nvPicPr>
        <p:blipFill rotWithShape="1">
          <a:blip r:embed="rId2">
            <a:alphaModFix/>
          </a:blip>
          <a:srcRect/>
          <a:stretch/>
        </p:blipFill>
        <p:spPr>
          <a:xfrm>
            <a:off x="10843117" y="6344837"/>
            <a:ext cx="1258127" cy="503251"/>
          </a:xfrm>
          <a:prstGeom prst="rect">
            <a:avLst/>
          </a:prstGeom>
          <a:noFill/>
          <a:ln>
            <a:noFill/>
          </a:ln>
        </p:spPr>
      </p:pic>
      <p:sp>
        <p:nvSpPr>
          <p:cNvPr id="40" name="Google Shape;40;p6"/>
          <p:cNvSpPr txBox="1">
            <a:spLocks noGrp="1"/>
          </p:cNvSpPr>
          <p:nvPr>
            <p:ph type="title"/>
          </p:nvPr>
        </p:nvSpPr>
        <p:spPr>
          <a:xfrm>
            <a:off x="1024128" y="554935"/>
            <a:ext cx="9720072" cy="803872"/>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41" name="Google Shape;41;p6"/>
          <p:cNvCxnSpPr/>
          <p:nvPr/>
        </p:nvCxnSpPr>
        <p:spPr>
          <a:xfrm rot="10800000">
            <a:off x="764499" y="530151"/>
            <a:ext cx="0" cy="853440"/>
          </a:xfrm>
          <a:prstGeom prst="straightConnector1">
            <a:avLst/>
          </a:prstGeom>
          <a:noFill/>
          <a:ln w="19050" cap="flat" cmpd="sng">
            <a:solidFill>
              <a:schemeClr val="accent1"/>
            </a:solidFill>
            <a:prstDash val="solid"/>
            <a:round/>
            <a:headEnd type="none" w="sm" len="sm"/>
            <a:tailEnd type="none" w="sm" len="sm"/>
          </a:ln>
        </p:spPr>
      </p:cxnSp>
      <p:sp>
        <p:nvSpPr>
          <p:cNvPr id="42" name="Google Shape;42;p6"/>
          <p:cNvSpPr txBox="1">
            <a:spLocks noGrp="1"/>
          </p:cNvSpPr>
          <p:nvPr>
            <p:ph type="sldNum" idx="12"/>
          </p:nvPr>
        </p:nvSpPr>
        <p:spPr>
          <a:xfrm>
            <a:off x="83145" y="633320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489362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Header Slide">
  <p:cSld name="Section Header Slide">
    <p:spTree>
      <p:nvGrpSpPr>
        <p:cNvPr id="1" name="Shape 43"/>
        <p:cNvGrpSpPr/>
        <p:nvPr/>
      </p:nvGrpSpPr>
      <p:grpSpPr>
        <a:xfrm>
          <a:off x="0" y="0"/>
          <a:ext cx="0" cy="0"/>
          <a:chOff x="0" y="0"/>
          <a:chExt cx="0" cy="0"/>
        </a:xfrm>
      </p:grpSpPr>
      <p:pic>
        <p:nvPicPr>
          <p:cNvPr id="44" name="Google Shape;44;p7" descr="A close up of a sign&#10;&#10;Description automatically generated"/>
          <p:cNvPicPr preferRelativeResize="0"/>
          <p:nvPr/>
        </p:nvPicPr>
        <p:blipFill rotWithShape="1">
          <a:blip r:embed="rId2">
            <a:alphaModFix/>
          </a:blip>
          <a:srcRect/>
          <a:stretch/>
        </p:blipFill>
        <p:spPr>
          <a:xfrm>
            <a:off x="10843117" y="6344837"/>
            <a:ext cx="1258127" cy="503251"/>
          </a:xfrm>
          <a:prstGeom prst="rect">
            <a:avLst/>
          </a:prstGeom>
          <a:noFill/>
          <a:ln>
            <a:noFill/>
          </a:ln>
        </p:spPr>
      </p:pic>
      <p:sp>
        <p:nvSpPr>
          <p:cNvPr id="45" name="Google Shape;45;p7"/>
          <p:cNvSpPr/>
          <p:nvPr/>
        </p:nvSpPr>
        <p:spPr>
          <a:xfrm>
            <a:off x="0" y="-1"/>
            <a:ext cx="12192000" cy="4658732"/>
          </a:xfrm>
          <a:prstGeom prst="rect">
            <a:avLst/>
          </a:prstGeom>
          <a:solidFill>
            <a:schemeClr val="accent3"/>
          </a:solidFill>
          <a:ln w="25400" cap="flat" cmpd="sng">
            <a:solidFill>
              <a:srgbClr val="3B759C"/>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46" name="Google Shape;46;p7"/>
          <p:cNvSpPr txBox="1">
            <a:spLocks noGrp="1"/>
          </p:cNvSpPr>
          <p:nvPr>
            <p:ph type="title"/>
          </p:nvPr>
        </p:nvSpPr>
        <p:spPr>
          <a:xfrm>
            <a:off x="1123044" y="1778437"/>
            <a:ext cx="9720072" cy="803872"/>
          </a:xfrm>
          <a:prstGeom prst="rect">
            <a:avLst/>
          </a:prstGeom>
          <a:no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rgbClr val="0C0C0C"/>
              </a:buClr>
              <a:buSzPts val="1800"/>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1235964" y="4928895"/>
            <a:ext cx="9720073" cy="1224404"/>
          </a:xfrm>
          <a:prstGeom prst="rect">
            <a:avLst/>
          </a:prstGeom>
          <a:noFill/>
          <a:ln>
            <a:noFill/>
          </a:ln>
        </p:spPr>
        <p:txBody>
          <a:bodyPr spcFirstLastPara="1" wrap="square" lIns="45700" tIns="45700" rIns="45700" bIns="45700" anchor="t" anchorCtr="0">
            <a:noAutofit/>
          </a:bodyPr>
          <a:lstStyle>
            <a:lvl1pPr marL="609585" lvl="0" indent="-304792" algn="ctr">
              <a:lnSpc>
                <a:spcPct val="90000"/>
              </a:lnSpc>
              <a:spcBef>
                <a:spcPts val="1200"/>
              </a:spcBef>
              <a:spcAft>
                <a:spcPts val="0"/>
              </a:spcAft>
              <a:buSzPts val="1800"/>
              <a:buNone/>
              <a:defRPr/>
            </a:lvl1pPr>
            <a:lvl2pPr marL="1219170" lvl="1" indent="-457189" algn="l">
              <a:lnSpc>
                <a:spcPct val="90000"/>
              </a:lnSpc>
              <a:spcBef>
                <a:spcPts val="200"/>
              </a:spcBef>
              <a:spcAft>
                <a:spcPts val="0"/>
              </a:spcAft>
              <a:buSzPts val="1800"/>
              <a:buChar char="•"/>
              <a:defRPr/>
            </a:lvl2pPr>
            <a:lvl3pPr marL="1828754" lvl="2" indent="-457189" algn="l">
              <a:lnSpc>
                <a:spcPct val="90000"/>
              </a:lnSpc>
              <a:spcBef>
                <a:spcPts val="400"/>
              </a:spcBef>
              <a:spcAft>
                <a:spcPts val="0"/>
              </a:spcAft>
              <a:buSzPts val="1800"/>
              <a:buChar char="•"/>
              <a:defRPr/>
            </a:lvl3pPr>
            <a:lvl4pPr marL="2438339" lvl="3" indent="-457189" algn="l">
              <a:lnSpc>
                <a:spcPct val="90000"/>
              </a:lnSpc>
              <a:spcBef>
                <a:spcPts val="400"/>
              </a:spcBef>
              <a:spcAft>
                <a:spcPts val="0"/>
              </a:spcAft>
              <a:buSzPts val="18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400"/>
              </a:spcBef>
              <a:spcAft>
                <a:spcPts val="0"/>
              </a:spcAft>
              <a:buSzPts val="1800"/>
              <a:buChar char="•"/>
              <a:defRPr/>
            </a:lvl6pPr>
            <a:lvl7pPr marL="4267093" lvl="6" indent="-457189" algn="l">
              <a:lnSpc>
                <a:spcPct val="90000"/>
              </a:lnSpc>
              <a:spcBef>
                <a:spcPts val="400"/>
              </a:spcBef>
              <a:spcAft>
                <a:spcPts val="0"/>
              </a:spcAft>
              <a:buSzPts val="1800"/>
              <a:buChar char="•"/>
              <a:defRPr/>
            </a:lvl7pPr>
            <a:lvl8pPr marL="4876678" lvl="7" indent="-457189" algn="l">
              <a:lnSpc>
                <a:spcPct val="90000"/>
              </a:lnSpc>
              <a:spcBef>
                <a:spcPts val="400"/>
              </a:spcBef>
              <a:spcAft>
                <a:spcPts val="0"/>
              </a:spcAft>
              <a:buSzPts val="1800"/>
              <a:buChar char="•"/>
              <a:defRPr/>
            </a:lvl8pPr>
            <a:lvl9pPr marL="5486263" lvl="8" indent="-457189" algn="l">
              <a:lnSpc>
                <a:spcPct val="90000"/>
              </a:lnSpc>
              <a:spcBef>
                <a:spcPts val="400"/>
              </a:spcBef>
              <a:spcAft>
                <a:spcPts val="400"/>
              </a:spcAft>
              <a:buSzPts val="1800"/>
              <a:buChar char="•"/>
              <a:defRPr/>
            </a:lvl9pPr>
          </a:lstStyle>
          <a:p>
            <a:endParaRPr/>
          </a:p>
        </p:txBody>
      </p:sp>
      <p:cxnSp>
        <p:nvCxnSpPr>
          <p:cNvPr id="48" name="Google Shape;48;p7"/>
          <p:cNvCxnSpPr/>
          <p:nvPr/>
        </p:nvCxnSpPr>
        <p:spPr>
          <a:xfrm>
            <a:off x="4884779" y="3508913"/>
            <a:ext cx="2259980" cy="0"/>
          </a:xfrm>
          <a:prstGeom prst="straightConnector1">
            <a:avLst/>
          </a:prstGeom>
          <a:noFill/>
          <a:ln w="12700" cap="flat" cmpd="sng">
            <a:solidFill>
              <a:schemeClr val="lt1"/>
            </a:solidFill>
            <a:prstDash val="solid"/>
            <a:round/>
            <a:headEnd type="none" w="sm" len="sm"/>
            <a:tailEnd type="none" w="sm" len="sm"/>
          </a:ln>
        </p:spPr>
      </p:cxnSp>
      <p:cxnSp>
        <p:nvCxnSpPr>
          <p:cNvPr id="49" name="Google Shape;49;p7"/>
          <p:cNvCxnSpPr/>
          <p:nvPr/>
        </p:nvCxnSpPr>
        <p:spPr>
          <a:xfrm>
            <a:off x="5491356" y="3508913"/>
            <a:ext cx="1108232" cy="0"/>
          </a:xfrm>
          <a:prstGeom prst="straightConnector1">
            <a:avLst/>
          </a:prstGeom>
          <a:noFill/>
          <a:ln w="57150" cap="flat" cmpd="sng">
            <a:solidFill>
              <a:schemeClr val="accent1"/>
            </a:solidFill>
            <a:prstDash val="solid"/>
            <a:round/>
            <a:headEnd type="none" w="sm" len="sm"/>
            <a:tailEnd type="none" w="sm" len="sm"/>
          </a:ln>
        </p:spPr>
      </p:cxnSp>
      <p:sp>
        <p:nvSpPr>
          <p:cNvPr id="50" name="Google Shape;50;p7"/>
          <p:cNvSpPr txBox="1">
            <a:spLocks noGrp="1"/>
          </p:cNvSpPr>
          <p:nvPr>
            <p:ph type="sldNum" idx="12"/>
          </p:nvPr>
        </p:nvSpPr>
        <p:spPr>
          <a:xfrm>
            <a:off x="83145" y="633320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495570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mparison">
  <p:cSld name="1_Comparison">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024128" y="554935"/>
            <a:ext cx="9720072" cy="803872"/>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body" idx="1"/>
          </p:nvPr>
        </p:nvSpPr>
        <p:spPr>
          <a:xfrm>
            <a:off x="1024128" y="1829869"/>
            <a:ext cx="4754880" cy="822960"/>
          </a:xfrm>
          <a:prstGeom prst="rect">
            <a:avLst/>
          </a:prstGeom>
          <a:noFill/>
          <a:ln>
            <a:noFill/>
          </a:ln>
        </p:spPr>
        <p:txBody>
          <a:bodyPr spcFirstLastPara="1" wrap="square" lIns="137150" tIns="45700" rIns="137150" bIns="45700" anchor="ctr" anchorCtr="0">
            <a:noAutofit/>
          </a:bodyPr>
          <a:lstStyle>
            <a:lvl1pPr marL="609585" lvl="0" indent="-304792" algn="l">
              <a:lnSpc>
                <a:spcPct val="90000"/>
              </a:lnSpc>
              <a:spcBef>
                <a:spcPts val="0"/>
              </a:spcBef>
              <a:spcAft>
                <a:spcPts val="0"/>
              </a:spcAft>
              <a:buSzPts val="1725"/>
              <a:buNone/>
              <a:defRPr sz="2300" b="1" cap="none">
                <a:solidFill>
                  <a:schemeClr val="accent1"/>
                </a:solidFill>
                <a:latin typeface="Exo 2"/>
                <a:ea typeface="Exo 2"/>
                <a:cs typeface="Exo 2"/>
                <a:sym typeface="Exo 2"/>
              </a:defRPr>
            </a:lvl1pPr>
            <a:lvl2pPr marL="1219170" lvl="1" indent="-304792" algn="l">
              <a:lnSpc>
                <a:spcPct val="90000"/>
              </a:lnSpc>
              <a:spcBef>
                <a:spcPts val="200"/>
              </a:spcBef>
              <a:spcAft>
                <a:spcPts val="0"/>
              </a:spcAft>
              <a:buSzPts val="1500"/>
              <a:buNone/>
              <a:defRPr sz="2000" b="1"/>
            </a:lvl2pPr>
            <a:lvl3pPr marL="1828754" lvl="2" indent="-304792" algn="l">
              <a:lnSpc>
                <a:spcPct val="90000"/>
              </a:lnSpc>
              <a:spcBef>
                <a:spcPts val="400"/>
              </a:spcBef>
              <a:spcAft>
                <a:spcPts val="0"/>
              </a:spcAft>
              <a:buSzPts val="1350"/>
              <a:buNone/>
              <a:defRPr sz="1800" b="1"/>
            </a:lvl3pPr>
            <a:lvl4pPr marL="2438339" lvl="3" indent="-304792" algn="l">
              <a:lnSpc>
                <a:spcPct val="90000"/>
              </a:lnSpc>
              <a:spcBef>
                <a:spcPts val="400"/>
              </a:spcBef>
              <a:spcAft>
                <a:spcPts val="0"/>
              </a:spcAft>
              <a:buSzPts val="1200"/>
              <a:buNone/>
              <a:defRPr sz="1600" b="1"/>
            </a:lvl4pPr>
            <a:lvl5pPr marL="3047924" lvl="4" indent="-304792" algn="l">
              <a:lnSpc>
                <a:spcPct val="90000"/>
              </a:lnSpc>
              <a:spcBef>
                <a:spcPts val="400"/>
              </a:spcBef>
              <a:spcAft>
                <a:spcPts val="0"/>
              </a:spcAft>
              <a:buSzPts val="1200"/>
              <a:buNone/>
              <a:defRPr sz="1600" b="1"/>
            </a:lvl5pPr>
            <a:lvl6pPr marL="3657509" lvl="5" indent="-304792" algn="l">
              <a:lnSpc>
                <a:spcPct val="90000"/>
              </a:lnSpc>
              <a:spcBef>
                <a:spcPts val="400"/>
              </a:spcBef>
              <a:spcAft>
                <a:spcPts val="0"/>
              </a:spcAft>
              <a:buSzPts val="1200"/>
              <a:buNone/>
              <a:defRPr sz="1600" b="1"/>
            </a:lvl6pPr>
            <a:lvl7pPr marL="4267093" lvl="6" indent="-304792" algn="l">
              <a:lnSpc>
                <a:spcPct val="90000"/>
              </a:lnSpc>
              <a:spcBef>
                <a:spcPts val="400"/>
              </a:spcBef>
              <a:spcAft>
                <a:spcPts val="0"/>
              </a:spcAft>
              <a:buSzPts val="1200"/>
              <a:buNone/>
              <a:defRPr sz="1600" b="1"/>
            </a:lvl7pPr>
            <a:lvl8pPr marL="4876678" lvl="7" indent="-304792" algn="l">
              <a:lnSpc>
                <a:spcPct val="90000"/>
              </a:lnSpc>
              <a:spcBef>
                <a:spcPts val="400"/>
              </a:spcBef>
              <a:spcAft>
                <a:spcPts val="0"/>
              </a:spcAft>
              <a:buSzPts val="1200"/>
              <a:buNone/>
              <a:defRPr sz="1600" b="1"/>
            </a:lvl8pPr>
            <a:lvl9pPr marL="5486263" lvl="8" indent="-304792" algn="l">
              <a:lnSpc>
                <a:spcPct val="90000"/>
              </a:lnSpc>
              <a:spcBef>
                <a:spcPts val="400"/>
              </a:spcBef>
              <a:spcAft>
                <a:spcPts val="400"/>
              </a:spcAft>
              <a:buSzPts val="1200"/>
              <a:buNone/>
              <a:defRPr sz="1600" b="1"/>
            </a:lvl9pPr>
          </a:lstStyle>
          <a:p>
            <a:endParaRPr/>
          </a:p>
        </p:txBody>
      </p:sp>
      <p:sp>
        <p:nvSpPr>
          <p:cNvPr id="54" name="Google Shape;54;p8"/>
          <p:cNvSpPr txBox="1">
            <a:spLocks noGrp="1"/>
          </p:cNvSpPr>
          <p:nvPr>
            <p:ph type="body" idx="2"/>
          </p:nvPr>
        </p:nvSpPr>
        <p:spPr>
          <a:xfrm>
            <a:off x="1024128" y="2618022"/>
            <a:ext cx="4754880" cy="3341572"/>
          </a:xfrm>
          <a:prstGeom prst="rect">
            <a:avLst/>
          </a:prstGeom>
          <a:noFill/>
          <a:ln>
            <a:noFill/>
          </a:ln>
        </p:spPr>
        <p:txBody>
          <a:bodyPr spcFirstLastPara="1" wrap="square" lIns="45700" tIns="45700" rIns="45700" bIns="45700" anchor="t" anchorCtr="0">
            <a:noAutofit/>
          </a:bodyPr>
          <a:lstStyle>
            <a:lvl1pPr marL="609585" lvl="0" indent="-457189" algn="l">
              <a:lnSpc>
                <a:spcPct val="90000"/>
              </a:lnSpc>
              <a:spcBef>
                <a:spcPts val="1200"/>
              </a:spcBef>
              <a:spcAft>
                <a:spcPts val="0"/>
              </a:spcAft>
              <a:buSzPts val="1800"/>
              <a:buFont typeface="Arial"/>
              <a:buChar char="•"/>
              <a:defRPr/>
            </a:lvl1pPr>
            <a:lvl2pPr marL="1219170" lvl="1" indent="-457189" algn="l">
              <a:lnSpc>
                <a:spcPct val="90000"/>
              </a:lnSpc>
              <a:spcBef>
                <a:spcPts val="200"/>
              </a:spcBef>
              <a:spcAft>
                <a:spcPts val="0"/>
              </a:spcAft>
              <a:buSzPts val="1800"/>
              <a:buChar char="•"/>
              <a:defRPr/>
            </a:lvl2pPr>
            <a:lvl3pPr marL="1828754" lvl="2" indent="-457189" algn="l">
              <a:lnSpc>
                <a:spcPct val="90000"/>
              </a:lnSpc>
              <a:spcBef>
                <a:spcPts val="400"/>
              </a:spcBef>
              <a:spcAft>
                <a:spcPts val="0"/>
              </a:spcAft>
              <a:buSzPts val="1800"/>
              <a:buChar char="•"/>
              <a:defRPr/>
            </a:lvl3pPr>
            <a:lvl4pPr marL="2438339" lvl="3" indent="-457189" algn="l">
              <a:lnSpc>
                <a:spcPct val="90000"/>
              </a:lnSpc>
              <a:spcBef>
                <a:spcPts val="400"/>
              </a:spcBef>
              <a:spcAft>
                <a:spcPts val="0"/>
              </a:spcAft>
              <a:buSzPts val="18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400"/>
              </a:spcBef>
              <a:spcAft>
                <a:spcPts val="0"/>
              </a:spcAft>
              <a:buSzPts val="1800"/>
              <a:buChar char="•"/>
              <a:defRPr/>
            </a:lvl6pPr>
            <a:lvl7pPr marL="4267093" lvl="6" indent="-457189" algn="l">
              <a:lnSpc>
                <a:spcPct val="90000"/>
              </a:lnSpc>
              <a:spcBef>
                <a:spcPts val="400"/>
              </a:spcBef>
              <a:spcAft>
                <a:spcPts val="0"/>
              </a:spcAft>
              <a:buSzPts val="1800"/>
              <a:buChar char="•"/>
              <a:defRPr/>
            </a:lvl7pPr>
            <a:lvl8pPr marL="4876678" lvl="7" indent="-457189" algn="l">
              <a:lnSpc>
                <a:spcPct val="90000"/>
              </a:lnSpc>
              <a:spcBef>
                <a:spcPts val="400"/>
              </a:spcBef>
              <a:spcAft>
                <a:spcPts val="0"/>
              </a:spcAft>
              <a:buSzPts val="1800"/>
              <a:buChar char="•"/>
              <a:defRPr/>
            </a:lvl8pPr>
            <a:lvl9pPr marL="5486263" lvl="8" indent="-457189" algn="l">
              <a:lnSpc>
                <a:spcPct val="90000"/>
              </a:lnSpc>
              <a:spcBef>
                <a:spcPts val="400"/>
              </a:spcBef>
              <a:spcAft>
                <a:spcPts val="400"/>
              </a:spcAft>
              <a:buSzPts val="1800"/>
              <a:buChar char="•"/>
              <a:defRPr/>
            </a:lvl9pPr>
          </a:lstStyle>
          <a:p>
            <a:endParaRPr/>
          </a:p>
        </p:txBody>
      </p:sp>
      <p:pic>
        <p:nvPicPr>
          <p:cNvPr id="55" name="Google Shape;55;p8" descr="A close up of a sign&#10;&#10;Description automatically generated"/>
          <p:cNvPicPr preferRelativeResize="0"/>
          <p:nvPr/>
        </p:nvPicPr>
        <p:blipFill rotWithShape="1">
          <a:blip r:embed="rId2">
            <a:alphaModFix/>
          </a:blip>
          <a:srcRect/>
          <a:stretch/>
        </p:blipFill>
        <p:spPr>
          <a:xfrm>
            <a:off x="10843117" y="6344837"/>
            <a:ext cx="1258127" cy="503251"/>
          </a:xfrm>
          <a:prstGeom prst="rect">
            <a:avLst/>
          </a:prstGeom>
          <a:noFill/>
          <a:ln>
            <a:noFill/>
          </a:ln>
        </p:spPr>
      </p:pic>
      <p:cxnSp>
        <p:nvCxnSpPr>
          <p:cNvPr id="56" name="Google Shape;56;p8"/>
          <p:cNvCxnSpPr/>
          <p:nvPr/>
        </p:nvCxnSpPr>
        <p:spPr>
          <a:xfrm rot="10800000">
            <a:off x="764499" y="530151"/>
            <a:ext cx="0" cy="853440"/>
          </a:xfrm>
          <a:prstGeom prst="straightConnector1">
            <a:avLst/>
          </a:prstGeom>
          <a:noFill/>
          <a:ln w="19050" cap="flat" cmpd="sng">
            <a:solidFill>
              <a:schemeClr val="accent1"/>
            </a:solidFill>
            <a:prstDash val="solid"/>
            <a:round/>
            <a:headEnd type="none" w="sm" len="sm"/>
            <a:tailEnd type="none" w="sm" len="sm"/>
          </a:ln>
        </p:spPr>
      </p:cxnSp>
      <p:sp>
        <p:nvSpPr>
          <p:cNvPr id="57" name="Google Shape;57;p8"/>
          <p:cNvSpPr txBox="1">
            <a:spLocks noGrp="1"/>
          </p:cNvSpPr>
          <p:nvPr>
            <p:ph type="sldNum" idx="12"/>
          </p:nvPr>
        </p:nvSpPr>
        <p:spPr>
          <a:xfrm>
            <a:off x="83145" y="633320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781936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58"/>
        <p:cNvGrpSpPr/>
        <p:nvPr/>
      </p:nvGrpSpPr>
      <p:grpSpPr>
        <a:xfrm>
          <a:off x="0" y="0"/>
          <a:ext cx="0" cy="0"/>
          <a:chOff x="0" y="0"/>
          <a:chExt cx="0" cy="0"/>
        </a:xfrm>
      </p:grpSpPr>
      <p:pic>
        <p:nvPicPr>
          <p:cNvPr id="59" name="Google Shape;59;p9" descr="A close up of a sign&#10;&#10;Description automatically generated"/>
          <p:cNvPicPr preferRelativeResize="0"/>
          <p:nvPr/>
        </p:nvPicPr>
        <p:blipFill rotWithShape="1">
          <a:blip r:embed="rId2">
            <a:alphaModFix/>
          </a:blip>
          <a:srcRect/>
          <a:stretch/>
        </p:blipFill>
        <p:spPr>
          <a:xfrm>
            <a:off x="10843117" y="6344837"/>
            <a:ext cx="1258127" cy="503251"/>
          </a:xfrm>
          <a:prstGeom prst="rect">
            <a:avLst/>
          </a:prstGeom>
          <a:noFill/>
          <a:ln>
            <a:noFill/>
          </a:ln>
        </p:spPr>
      </p:pic>
      <p:cxnSp>
        <p:nvCxnSpPr>
          <p:cNvPr id="60" name="Google Shape;60;p9"/>
          <p:cNvCxnSpPr/>
          <p:nvPr/>
        </p:nvCxnSpPr>
        <p:spPr>
          <a:xfrm>
            <a:off x="4884779" y="3508913"/>
            <a:ext cx="2259980" cy="0"/>
          </a:xfrm>
          <a:prstGeom prst="straightConnector1">
            <a:avLst/>
          </a:prstGeom>
          <a:noFill/>
          <a:ln w="12700" cap="flat" cmpd="sng">
            <a:solidFill>
              <a:schemeClr val="lt1"/>
            </a:solidFill>
            <a:prstDash val="solid"/>
            <a:round/>
            <a:headEnd type="none" w="sm" len="sm"/>
            <a:tailEnd type="none" w="sm" len="sm"/>
          </a:ln>
        </p:spPr>
      </p:cxnSp>
      <p:sp>
        <p:nvSpPr>
          <p:cNvPr id="61" name="Google Shape;61;p9"/>
          <p:cNvSpPr txBox="1">
            <a:spLocks noGrp="1"/>
          </p:cNvSpPr>
          <p:nvPr>
            <p:ph type="title"/>
          </p:nvPr>
        </p:nvSpPr>
        <p:spPr>
          <a:xfrm>
            <a:off x="1024128" y="554935"/>
            <a:ext cx="9720072" cy="803872"/>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62" name="Google Shape;62;p9"/>
          <p:cNvCxnSpPr/>
          <p:nvPr/>
        </p:nvCxnSpPr>
        <p:spPr>
          <a:xfrm rot="10800000">
            <a:off x="764499" y="530151"/>
            <a:ext cx="0" cy="853440"/>
          </a:xfrm>
          <a:prstGeom prst="straightConnector1">
            <a:avLst/>
          </a:prstGeom>
          <a:noFill/>
          <a:ln w="19050" cap="flat" cmpd="sng">
            <a:solidFill>
              <a:schemeClr val="accent1"/>
            </a:solidFill>
            <a:prstDash val="solid"/>
            <a:round/>
            <a:headEnd type="none" w="sm" len="sm"/>
            <a:tailEnd type="none" w="sm" len="sm"/>
          </a:ln>
        </p:spPr>
      </p:cxnSp>
      <p:sp>
        <p:nvSpPr>
          <p:cNvPr id="63" name="Google Shape;63;p9"/>
          <p:cNvSpPr txBox="1">
            <a:spLocks noGrp="1"/>
          </p:cNvSpPr>
          <p:nvPr>
            <p:ph type="sldNum" idx="12"/>
          </p:nvPr>
        </p:nvSpPr>
        <p:spPr>
          <a:xfrm>
            <a:off x="83145" y="6333201"/>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953372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4"/>
        <p:cNvGrpSpPr/>
        <p:nvPr/>
      </p:nvGrpSpPr>
      <p:grpSpPr>
        <a:xfrm>
          <a:off x="0" y="0"/>
          <a:ext cx="0" cy="0"/>
          <a:chOff x="0" y="0"/>
          <a:chExt cx="0" cy="0"/>
        </a:xfrm>
      </p:grpSpPr>
      <p:pic>
        <p:nvPicPr>
          <p:cNvPr id="65" name="Google Shape;65;p10" descr="A picture containing building&#10;&#10;Description automatically generated"/>
          <p:cNvPicPr preferRelativeResize="0"/>
          <p:nvPr/>
        </p:nvPicPr>
        <p:blipFill rotWithShape="1">
          <a:blip r:embed="rId2">
            <a:alphaModFix/>
          </a:blip>
          <a:srcRect l="3767" t="43080" r="17102" b="3016"/>
          <a:stretch/>
        </p:blipFill>
        <p:spPr>
          <a:xfrm>
            <a:off x="8589405" y="1"/>
            <a:ext cx="3602596" cy="3696628"/>
          </a:xfrm>
          <a:prstGeom prst="rect">
            <a:avLst/>
          </a:prstGeom>
          <a:noFill/>
          <a:ln>
            <a:noFill/>
          </a:ln>
        </p:spPr>
      </p:pic>
      <p:pic>
        <p:nvPicPr>
          <p:cNvPr id="66" name="Google Shape;66;p10" descr="Image result for phdata"/>
          <p:cNvPicPr preferRelativeResize="0"/>
          <p:nvPr/>
        </p:nvPicPr>
        <p:blipFill rotWithShape="1">
          <a:blip r:embed="rId3">
            <a:alphaModFix/>
          </a:blip>
          <a:srcRect/>
          <a:stretch/>
        </p:blipFill>
        <p:spPr>
          <a:xfrm>
            <a:off x="3393839" y="2169385"/>
            <a:ext cx="5404323" cy="2162393"/>
          </a:xfrm>
          <a:prstGeom prst="rect">
            <a:avLst/>
          </a:prstGeom>
          <a:noFill/>
          <a:ln>
            <a:noFill/>
          </a:ln>
        </p:spPr>
      </p:pic>
      <p:sp>
        <p:nvSpPr>
          <p:cNvPr id="67" name="Google Shape;67;p10"/>
          <p:cNvSpPr/>
          <p:nvPr/>
        </p:nvSpPr>
        <p:spPr>
          <a:xfrm>
            <a:off x="1030985" y="4212062"/>
            <a:ext cx="11032040" cy="81742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32A2DB"/>
              </a:buClr>
              <a:buSzPts val="2000"/>
              <a:buFont typeface="Arial"/>
              <a:buNone/>
            </a:pPr>
            <a:r>
              <a:rPr lang="en-US" sz="2667" b="0" i="0" u="none" strike="noStrike" cap="none">
                <a:solidFill>
                  <a:schemeClr val="accent6"/>
                </a:solidFill>
                <a:latin typeface="Exo 2"/>
                <a:ea typeface="Exo 2"/>
                <a:cs typeface="Exo 2"/>
                <a:sym typeface="Exo 2"/>
              </a:rPr>
              <a:t>phData.io</a:t>
            </a:r>
            <a:endParaRPr sz="2667" b="0" i="0" u="none" strike="noStrike" cap="none">
              <a:solidFill>
                <a:schemeClr val="accent6"/>
              </a:solidFill>
              <a:latin typeface="Exo 2"/>
              <a:ea typeface="Exo 2"/>
              <a:cs typeface="Exo 2"/>
              <a:sym typeface="Exo 2"/>
            </a:endParaRPr>
          </a:p>
        </p:txBody>
      </p:sp>
      <p:cxnSp>
        <p:nvCxnSpPr>
          <p:cNvPr id="68" name="Google Shape;68;p10"/>
          <p:cNvCxnSpPr/>
          <p:nvPr/>
        </p:nvCxnSpPr>
        <p:spPr>
          <a:xfrm>
            <a:off x="257717" y="6631259"/>
            <a:ext cx="10486483" cy="0"/>
          </a:xfrm>
          <a:prstGeom prst="straightConnector1">
            <a:avLst/>
          </a:prstGeom>
          <a:noFill/>
          <a:ln w="12700" cap="flat" cmpd="sng">
            <a:solidFill>
              <a:schemeClr val="accent6"/>
            </a:solidFill>
            <a:prstDash val="solid"/>
            <a:round/>
            <a:headEnd type="none" w="sm" len="sm"/>
            <a:tailEnd type="none" w="sm" len="sm"/>
          </a:ln>
        </p:spPr>
      </p:cxnSp>
      <p:pic>
        <p:nvPicPr>
          <p:cNvPr id="69" name="Google Shape;69;p10" descr="A close up of a sign&#10;&#10;Description automatically generated"/>
          <p:cNvPicPr preferRelativeResize="0"/>
          <p:nvPr/>
        </p:nvPicPr>
        <p:blipFill rotWithShape="1">
          <a:blip r:embed="rId3">
            <a:alphaModFix/>
          </a:blip>
          <a:srcRect/>
          <a:stretch/>
        </p:blipFill>
        <p:spPr>
          <a:xfrm>
            <a:off x="10843117" y="6344837"/>
            <a:ext cx="1258127" cy="503251"/>
          </a:xfrm>
          <a:prstGeom prst="rect">
            <a:avLst/>
          </a:prstGeom>
          <a:noFill/>
          <a:ln>
            <a:noFill/>
          </a:ln>
        </p:spPr>
      </p:pic>
      <p:cxnSp>
        <p:nvCxnSpPr>
          <p:cNvPr id="70" name="Google Shape;70;p10"/>
          <p:cNvCxnSpPr/>
          <p:nvPr/>
        </p:nvCxnSpPr>
        <p:spPr>
          <a:xfrm>
            <a:off x="6016703" y="4163119"/>
            <a:ext cx="1060605" cy="0"/>
          </a:xfrm>
          <a:prstGeom prst="straightConnector1">
            <a:avLst/>
          </a:prstGeom>
          <a:noFill/>
          <a:ln w="12700" cap="flat" cmpd="sng">
            <a:solidFill>
              <a:schemeClr val="accent6"/>
            </a:solidFill>
            <a:prstDash val="solid"/>
            <a:round/>
            <a:headEnd type="none" w="sm" len="sm"/>
            <a:tailEnd type="none" w="sm" len="sm"/>
          </a:ln>
        </p:spPr>
      </p:cxnSp>
      <p:cxnSp>
        <p:nvCxnSpPr>
          <p:cNvPr id="71" name="Google Shape;71;p10"/>
          <p:cNvCxnSpPr/>
          <p:nvPr/>
        </p:nvCxnSpPr>
        <p:spPr>
          <a:xfrm>
            <a:off x="6298113" y="4163119"/>
            <a:ext cx="511567" cy="0"/>
          </a:xfrm>
          <a:prstGeom prst="straightConnector1">
            <a:avLst/>
          </a:prstGeom>
          <a:noFill/>
          <a:ln w="57150" cap="flat" cmpd="sng">
            <a:solidFill>
              <a:schemeClr val="accent3"/>
            </a:solidFill>
            <a:prstDash val="solid"/>
            <a:round/>
            <a:headEnd type="none" w="sm" len="sm"/>
            <a:tailEnd type="none" w="sm" len="sm"/>
          </a:ln>
        </p:spPr>
      </p:cxnSp>
      <p:sp>
        <p:nvSpPr>
          <p:cNvPr id="72" name="Google Shape;72;p1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solidFill>
                  <a:schemeClr val="dk1"/>
                </a:solidFill>
              </a:defRPr>
            </a:lvl1pPr>
            <a:lvl2pPr lvl="1">
              <a:buNone/>
              <a:defRPr sz="1733">
                <a:solidFill>
                  <a:schemeClr val="dk1"/>
                </a:solidFill>
              </a:defRPr>
            </a:lvl2pPr>
            <a:lvl3pPr lvl="2">
              <a:buNone/>
              <a:defRPr sz="1733">
                <a:solidFill>
                  <a:schemeClr val="dk1"/>
                </a:solidFill>
              </a:defRPr>
            </a:lvl3pPr>
            <a:lvl4pPr lvl="3">
              <a:buNone/>
              <a:defRPr sz="1733">
                <a:solidFill>
                  <a:schemeClr val="dk1"/>
                </a:solidFill>
              </a:defRPr>
            </a:lvl4pPr>
            <a:lvl5pPr lvl="4">
              <a:buNone/>
              <a:defRPr sz="1733">
                <a:solidFill>
                  <a:schemeClr val="dk1"/>
                </a:solidFill>
              </a:defRPr>
            </a:lvl5pPr>
            <a:lvl6pPr lvl="5">
              <a:buNone/>
              <a:defRPr sz="1733">
                <a:solidFill>
                  <a:schemeClr val="dk1"/>
                </a:solidFill>
              </a:defRPr>
            </a:lvl6pPr>
            <a:lvl7pPr lvl="6">
              <a:buNone/>
              <a:defRPr sz="1733">
                <a:solidFill>
                  <a:schemeClr val="dk1"/>
                </a:solidFill>
              </a:defRPr>
            </a:lvl7pPr>
            <a:lvl8pPr lvl="7">
              <a:buNone/>
              <a:defRPr sz="1733">
                <a:solidFill>
                  <a:schemeClr val="dk1"/>
                </a:solidFill>
              </a:defRPr>
            </a:lvl8pPr>
            <a:lvl9pPr lvl="8">
              <a:buNone/>
              <a:defRPr sz="1733">
                <a:solidFill>
                  <a:schemeClr val="dk1"/>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162509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2"/>
          <p:cNvSpPr txBox="1">
            <a:spLocks noGrp="1"/>
          </p:cNvSpPr>
          <p:nvPr>
            <p:ph type="body" idx="1"/>
          </p:nvPr>
        </p:nvSpPr>
        <p:spPr>
          <a:xfrm>
            <a:off x="1024128" y="1489023"/>
            <a:ext cx="9720000" cy="48204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83" name="Google Shape;83;p12"/>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07753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86"/>
        <p:cNvGrpSpPr/>
        <p:nvPr/>
      </p:nvGrpSpPr>
      <p:grpSpPr>
        <a:xfrm>
          <a:off x="0" y="0"/>
          <a:ext cx="0" cy="0"/>
          <a:chOff x="0" y="0"/>
          <a:chExt cx="0" cy="0"/>
        </a:xfrm>
      </p:grpSpPr>
      <p:sp>
        <p:nvSpPr>
          <p:cNvPr id="87" name="Google Shape;87;p13"/>
          <p:cNvSpPr/>
          <p:nvPr/>
        </p:nvSpPr>
        <p:spPr>
          <a:xfrm>
            <a:off x="0" y="0"/>
            <a:ext cx="12188800" cy="68588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88" name="Google Shape;88;p13"/>
          <p:cNvSpPr/>
          <p:nvPr/>
        </p:nvSpPr>
        <p:spPr>
          <a:xfrm>
            <a:off x="0" y="0"/>
            <a:ext cx="5468400" cy="68580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89" name="Google Shape;89;p13" descr="Image result for phdata"/>
          <p:cNvPicPr preferRelativeResize="0"/>
          <p:nvPr/>
        </p:nvPicPr>
        <p:blipFill rotWithShape="1">
          <a:blip r:embed="rId2">
            <a:alphaModFix/>
          </a:blip>
          <a:srcRect/>
          <a:stretch/>
        </p:blipFill>
        <p:spPr>
          <a:xfrm>
            <a:off x="5790280" y="1341042"/>
            <a:ext cx="3313056" cy="1325223"/>
          </a:xfrm>
          <a:prstGeom prst="rect">
            <a:avLst/>
          </a:prstGeom>
          <a:noFill/>
          <a:ln>
            <a:noFill/>
          </a:ln>
        </p:spPr>
      </p:pic>
      <p:cxnSp>
        <p:nvCxnSpPr>
          <p:cNvPr id="90" name="Google Shape;90;p13"/>
          <p:cNvCxnSpPr/>
          <p:nvPr/>
        </p:nvCxnSpPr>
        <p:spPr>
          <a:xfrm>
            <a:off x="786679" y="3996720"/>
            <a:ext cx="3932000" cy="0"/>
          </a:xfrm>
          <a:prstGeom prst="straightConnector1">
            <a:avLst/>
          </a:prstGeom>
          <a:noFill/>
          <a:ln w="19050" cap="flat" cmpd="sng">
            <a:solidFill>
              <a:srgbClr val="FFFFFF"/>
            </a:solidFill>
            <a:prstDash val="solid"/>
            <a:round/>
            <a:headEnd type="none" w="sm" len="sm"/>
            <a:tailEnd type="none" w="sm" len="sm"/>
          </a:ln>
        </p:spPr>
      </p:cxnSp>
      <p:sp>
        <p:nvSpPr>
          <p:cNvPr id="91" name="Google Shape;91;p13"/>
          <p:cNvSpPr/>
          <p:nvPr/>
        </p:nvSpPr>
        <p:spPr>
          <a:xfrm>
            <a:off x="9425069" y="0"/>
            <a:ext cx="2763600" cy="3996400"/>
          </a:xfrm>
          <a:prstGeom prst="rect">
            <a:avLst/>
          </a:prstGeom>
          <a:solidFill>
            <a:schemeClr val="accent1">
              <a:alpha val="69800"/>
            </a:schemeClr>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92" name="Google Shape;92;p13"/>
          <p:cNvSpPr/>
          <p:nvPr/>
        </p:nvSpPr>
        <p:spPr>
          <a:xfrm>
            <a:off x="5468548" y="3996580"/>
            <a:ext cx="3956400" cy="2861600"/>
          </a:xfrm>
          <a:prstGeom prst="rect">
            <a:avLst/>
          </a:prstGeom>
          <a:solidFill>
            <a:srgbClr val="DFDFDF"/>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93" name="Google Shape;93;p13"/>
          <p:cNvSpPr/>
          <p:nvPr/>
        </p:nvSpPr>
        <p:spPr>
          <a:xfrm>
            <a:off x="5468545" y="3996580"/>
            <a:ext cx="3963200" cy="2861600"/>
          </a:xfrm>
          <a:prstGeom prst="rect">
            <a:avLst/>
          </a:prstGeom>
          <a:solidFill>
            <a:srgbClr val="324F5F"/>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94" name="Google Shape;94;p13"/>
          <p:cNvSpPr/>
          <p:nvPr/>
        </p:nvSpPr>
        <p:spPr>
          <a:xfrm>
            <a:off x="31481" y="-975"/>
            <a:ext cx="5457200" cy="68588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95" name="Google Shape;95;p13"/>
          <p:cNvSpPr txBox="1">
            <a:spLocks noGrp="1"/>
          </p:cNvSpPr>
          <p:nvPr>
            <p:ph type="ctrTitle"/>
          </p:nvPr>
        </p:nvSpPr>
        <p:spPr>
          <a:xfrm>
            <a:off x="504613" y="479687"/>
            <a:ext cx="4511200" cy="3402800"/>
          </a:xfrm>
          <a:prstGeom prst="rect">
            <a:avLst/>
          </a:prstGeom>
          <a:noFill/>
          <a:ln>
            <a:noFill/>
          </a:ln>
        </p:spPr>
        <p:txBody>
          <a:bodyPr spcFirstLastPara="1" wrap="square" lIns="91425" tIns="45700" rIns="91425" bIns="45700" anchor="b" anchorCtr="0">
            <a:noAutofit/>
          </a:bodyPr>
          <a:lstStyle>
            <a:lvl1pPr lvl="0" algn="ctr" rtl="0">
              <a:lnSpc>
                <a:spcPct val="80000"/>
              </a:lnSpc>
              <a:spcBef>
                <a:spcPts val="0"/>
              </a:spcBef>
              <a:spcAft>
                <a:spcPts val="0"/>
              </a:spcAft>
              <a:buClr>
                <a:schemeClr val="lt1"/>
              </a:buClr>
              <a:buSzPts val="3750"/>
              <a:buFont typeface="Exo 2"/>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1"/>
          </p:nvPr>
        </p:nvSpPr>
        <p:spPr>
          <a:xfrm>
            <a:off x="504613" y="4110811"/>
            <a:ext cx="4511200" cy="22676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0"/>
              </a:spcBef>
              <a:spcAft>
                <a:spcPts val="0"/>
              </a:spcAft>
              <a:buSzPts val="1350"/>
              <a:buNone/>
              <a:defRPr sz="1800">
                <a:solidFill>
                  <a:schemeClr val="lt1"/>
                </a:solidFill>
              </a:defRPr>
            </a:lvl1pPr>
            <a:lvl2pPr lvl="1" algn="ctr" rtl="0">
              <a:lnSpc>
                <a:spcPct val="90000"/>
              </a:lnSpc>
              <a:spcBef>
                <a:spcPts val="200"/>
              </a:spcBef>
              <a:spcAft>
                <a:spcPts val="0"/>
              </a:spcAft>
              <a:buSzPts val="1350"/>
              <a:buNone/>
              <a:defRPr sz="1800"/>
            </a:lvl2pPr>
            <a:lvl3pPr lvl="2" algn="ctr" rtl="0">
              <a:lnSpc>
                <a:spcPct val="90000"/>
              </a:lnSpc>
              <a:spcBef>
                <a:spcPts val="400"/>
              </a:spcBef>
              <a:spcAft>
                <a:spcPts val="0"/>
              </a:spcAft>
              <a:buSzPts val="1350"/>
              <a:buNone/>
              <a:defRPr sz="1800"/>
            </a:lvl3pPr>
            <a:lvl4pPr lvl="3" algn="ctr" rtl="0">
              <a:lnSpc>
                <a:spcPct val="90000"/>
              </a:lnSpc>
              <a:spcBef>
                <a:spcPts val="400"/>
              </a:spcBef>
              <a:spcAft>
                <a:spcPts val="0"/>
              </a:spcAft>
              <a:buSzPts val="1350"/>
              <a:buNone/>
              <a:defRPr sz="1800"/>
            </a:lvl4pPr>
            <a:lvl5pPr lvl="4" algn="ctr" rtl="0">
              <a:lnSpc>
                <a:spcPct val="90000"/>
              </a:lnSpc>
              <a:spcBef>
                <a:spcPts val="400"/>
              </a:spcBef>
              <a:spcAft>
                <a:spcPts val="0"/>
              </a:spcAft>
              <a:buSzPts val="1350"/>
              <a:buNone/>
              <a:defRPr sz="1800"/>
            </a:lvl5pPr>
            <a:lvl6pPr lvl="5" algn="ctr" rtl="0">
              <a:lnSpc>
                <a:spcPct val="90000"/>
              </a:lnSpc>
              <a:spcBef>
                <a:spcPts val="400"/>
              </a:spcBef>
              <a:spcAft>
                <a:spcPts val="0"/>
              </a:spcAft>
              <a:buSzPts val="1350"/>
              <a:buNone/>
              <a:defRPr sz="1800"/>
            </a:lvl6pPr>
            <a:lvl7pPr lvl="6" algn="ctr" rtl="0">
              <a:lnSpc>
                <a:spcPct val="90000"/>
              </a:lnSpc>
              <a:spcBef>
                <a:spcPts val="400"/>
              </a:spcBef>
              <a:spcAft>
                <a:spcPts val="0"/>
              </a:spcAft>
              <a:buSzPts val="1350"/>
              <a:buNone/>
              <a:defRPr sz="1800"/>
            </a:lvl7pPr>
            <a:lvl8pPr lvl="7" algn="ctr" rtl="0">
              <a:lnSpc>
                <a:spcPct val="90000"/>
              </a:lnSpc>
              <a:spcBef>
                <a:spcPts val="400"/>
              </a:spcBef>
              <a:spcAft>
                <a:spcPts val="0"/>
              </a:spcAft>
              <a:buSzPts val="1350"/>
              <a:buNone/>
              <a:defRPr sz="1800"/>
            </a:lvl8pPr>
            <a:lvl9pPr lvl="8" algn="ctr" rtl="0">
              <a:lnSpc>
                <a:spcPct val="90000"/>
              </a:lnSpc>
              <a:spcBef>
                <a:spcPts val="400"/>
              </a:spcBef>
              <a:spcAft>
                <a:spcPts val="400"/>
              </a:spcAft>
              <a:buSzPts val="1350"/>
              <a:buNone/>
              <a:defRPr sz="1800"/>
            </a:lvl9pPr>
          </a:lstStyle>
          <a:p>
            <a:endParaRPr/>
          </a:p>
        </p:txBody>
      </p:sp>
      <p:sp>
        <p:nvSpPr>
          <p:cNvPr id="97" name="Google Shape;97;p13"/>
          <p:cNvSpPr>
            <a:spLocks noGrp="1"/>
          </p:cNvSpPr>
          <p:nvPr>
            <p:ph type="pic" idx="2"/>
          </p:nvPr>
        </p:nvSpPr>
        <p:spPr>
          <a:xfrm>
            <a:off x="9431867" y="3996719"/>
            <a:ext cx="2757200" cy="2862400"/>
          </a:xfrm>
          <a:prstGeom prst="rect">
            <a:avLst/>
          </a:prstGeom>
          <a:solidFill>
            <a:schemeClr val="lt1"/>
          </a:solidFill>
          <a:ln>
            <a:noFill/>
          </a:ln>
        </p:spPr>
        <p:txBody>
          <a:bodyPr spcFirstLastPara="1" wrap="square" lIns="457200" tIns="365750" rIns="45700" bIns="45700" anchor="t" anchorCtr="0">
            <a:noAutofit/>
          </a:bodyPr>
          <a:lstStyle>
            <a:lvl1pPr marR="0" lvl="0" algn="l" rtl="0">
              <a:lnSpc>
                <a:spcPct val="90000"/>
              </a:lnSpc>
              <a:spcBef>
                <a:spcPts val="1200"/>
              </a:spcBef>
              <a:spcAft>
                <a:spcPts val="0"/>
              </a:spcAft>
              <a:buClr>
                <a:schemeClr val="accent1"/>
              </a:buClr>
              <a:buSzPts val="1400"/>
              <a:buFont typeface="Questrial"/>
              <a:buNone/>
              <a:defRPr sz="1867" b="0" i="0" u="none" strike="noStrike" cap="none">
                <a:solidFill>
                  <a:schemeClr val="accent4"/>
                </a:solidFill>
                <a:latin typeface="Exo 2"/>
                <a:ea typeface="Exo 2"/>
                <a:cs typeface="Exo 2"/>
                <a:sym typeface="Exo 2"/>
              </a:defRPr>
            </a:lvl1pPr>
            <a:lvl2pPr marR="0" lvl="1" algn="l" rtl="0">
              <a:lnSpc>
                <a:spcPct val="90000"/>
              </a:lnSpc>
              <a:spcBef>
                <a:spcPts val="200"/>
              </a:spcBef>
              <a:spcAft>
                <a:spcPts val="0"/>
              </a:spcAft>
              <a:buClr>
                <a:schemeClr val="accent1"/>
              </a:buClr>
              <a:buSzPts val="2100"/>
              <a:buFont typeface="Noto Sans Symbols"/>
              <a:buNone/>
              <a:defRPr sz="2800" b="0" i="0" u="none" strike="noStrike" cap="none">
                <a:solidFill>
                  <a:schemeClr val="dk1"/>
                </a:solidFill>
                <a:latin typeface="Exo 2"/>
                <a:ea typeface="Exo 2"/>
                <a:cs typeface="Exo 2"/>
                <a:sym typeface="Exo 2"/>
              </a:defRPr>
            </a:lvl2pPr>
            <a:lvl3pPr marR="0" lvl="2" algn="l" rtl="0">
              <a:lnSpc>
                <a:spcPct val="90000"/>
              </a:lnSpc>
              <a:spcBef>
                <a:spcPts val="400"/>
              </a:spcBef>
              <a:spcAft>
                <a:spcPts val="0"/>
              </a:spcAft>
              <a:buClr>
                <a:schemeClr val="accent1"/>
              </a:buClr>
              <a:buSzPts val="1800"/>
              <a:buFont typeface="Noto Sans Symbols"/>
              <a:buNone/>
              <a:defRPr sz="2400" b="0" i="0" u="none" strike="noStrike" cap="none">
                <a:solidFill>
                  <a:schemeClr val="dk1"/>
                </a:solidFill>
                <a:latin typeface="Exo 2"/>
                <a:ea typeface="Exo 2"/>
                <a:cs typeface="Exo 2"/>
                <a:sym typeface="Exo 2"/>
              </a:defRPr>
            </a:lvl3pPr>
            <a:lvl4pPr marR="0" lvl="3"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4pPr>
            <a:lvl5pPr marR="0" lvl="4"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5pPr>
            <a:lvl6pPr marR="0" lvl="5"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6pPr>
            <a:lvl7pPr marR="0" lvl="6"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7pPr>
            <a:lvl8pPr marR="0" lvl="7"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8pPr>
            <a:lvl9pPr marR="0" lvl="8" algn="l" rtl="0">
              <a:lnSpc>
                <a:spcPct val="90000"/>
              </a:lnSpc>
              <a:spcBef>
                <a:spcPts val="400"/>
              </a:spcBef>
              <a:spcAft>
                <a:spcPts val="40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9pPr>
          </a:lstStyle>
          <a:p>
            <a:endParaRPr/>
          </a:p>
        </p:txBody>
      </p:sp>
      <p:sp>
        <p:nvSpPr>
          <p:cNvPr id="98" name="Google Shape;98;p13"/>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solidFill>
                  <a:schemeClr val="accent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solidFill>
                  <a:schemeClr val="accent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None/>
              <a:defRPr sz="1000" b="0" i="0" u="none" strike="noStrike" cap="none">
                <a:solidFill>
                  <a:schemeClr val="accent3"/>
                </a:solidFill>
                <a:latin typeface="Exo 2"/>
                <a:ea typeface="Exo 2"/>
                <a:cs typeface="Exo 2"/>
                <a:sym typeface="Exo 2"/>
              </a:defRPr>
            </a:lvl1pPr>
            <a:lvl2pPr marL="0" lvl="1" indent="0" algn="l" rtl="0">
              <a:lnSpc>
                <a:spcPct val="100000"/>
              </a:lnSpc>
              <a:spcBef>
                <a:spcPts val="0"/>
              </a:spcBef>
              <a:spcAft>
                <a:spcPts val="0"/>
              </a:spcAft>
              <a:buNone/>
              <a:defRPr sz="1000" b="0" i="0" u="none" strike="noStrike" cap="none">
                <a:solidFill>
                  <a:schemeClr val="accent3"/>
                </a:solidFill>
                <a:latin typeface="Exo 2"/>
                <a:ea typeface="Exo 2"/>
                <a:cs typeface="Exo 2"/>
                <a:sym typeface="Exo 2"/>
              </a:defRPr>
            </a:lvl2pPr>
            <a:lvl3pPr marL="0" lvl="2" indent="0" algn="l" rtl="0">
              <a:lnSpc>
                <a:spcPct val="100000"/>
              </a:lnSpc>
              <a:spcBef>
                <a:spcPts val="0"/>
              </a:spcBef>
              <a:spcAft>
                <a:spcPts val="0"/>
              </a:spcAft>
              <a:buNone/>
              <a:defRPr sz="1000" b="0" i="0" u="none" strike="noStrike" cap="none">
                <a:solidFill>
                  <a:schemeClr val="accent3"/>
                </a:solidFill>
                <a:latin typeface="Exo 2"/>
                <a:ea typeface="Exo 2"/>
                <a:cs typeface="Exo 2"/>
                <a:sym typeface="Exo 2"/>
              </a:defRPr>
            </a:lvl3pPr>
            <a:lvl4pPr marL="0" lvl="3" indent="0" algn="l" rtl="0">
              <a:lnSpc>
                <a:spcPct val="100000"/>
              </a:lnSpc>
              <a:spcBef>
                <a:spcPts val="0"/>
              </a:spcBef>
              <a:spcAft>
                <a:spcPts val="0"/>
              </a:spcAft>
              <a:buNone/>
              <a:defRPr sz="1000" b="0" i="0" u="none" strike="noStrike" cap="none">
                <a:solidFill>
                  <a:schemeClr val="accent3"/>
                </a:solidFill>
                <a:latin typeface="Exo 2"/>
                <a:ea typeface="Exo 2"/>
                <a:cs typeface="Exo 2"/>
                <a:sym typeface="Exo 2"/>
              </a:defRPr>
            </a:lvl4pPr>
            <a:lvl5pPr marL="0" lvl="4" indent="0" algn="l" rtl="0">
              <a:lnSpc>
                <a:spcPct val="100000"/>
              </a:lnSpc>
              <a:spcBef>
                <a:spcPts val="0"/>
              </a:spcBef>
              <a:spcAft>
                <a:spcPts val="0"/>
              </a:spcAft>
              <a:buNone/>
              <a:defRPr sz="1000" b="0" i="0" u="none" strike="noStrike" cap="none">
                <a:solidFill>
                  <a:schemeClr val="accent3"/>
                </a:solidFill>
                <a:latin typeface="Exo 2"/>
                <a:ea typeface="Exo 2"/>
                <a:cs typeface="Exo 2"/>
                <a:sym typeface="Exo 2"/>
              </a:defRPr>
            </a:lvl5pPr>
            <a:lvl6pPr marL="0" lvl="5" indent="0" algn="l" rtl="0">
              <a:lnSpc>
                <a:spcPct val="100000"/>
              </a:lnSpc>
              <a:spcBef>
                <a:spcPts val="0"/>
              </a:spcBef>
              <a:spcAft>
                <a:spcPts val="0"/>
              </a:spcAft>
              <a:buNone/>
              <a:defRPr sz="1000" b="0" i="0" u="none" strike="noStrike" cap="none">
                <a:solidFill>
                  <a:schemeClr val="accent3"/>
                </a:solidFill>
                <a:latin typeface="Exo 2"/>
                <a:ea typeface="Exo 2"/>
                <a:cs typeface="Exo 2"/>
                <a:sym typeface="Exo 2"/>
              </a:defRPr>
            </a:lvl6pPr>
            <a:lvl7pPr marL="0" lvl="6" indent="0" algn="l" rtl="0">
              <a:lnSpc>
                <a:spcPct val="100000"/>
              </a:lnSpc>
              <a:spcBef>
                <a:spcPts val="0"/>
              </a:spcBef>
              <a:spcAft>
                <a:spcPts val="0"/>
              </a:spcAft>
              <a:buNone/>
              <a:defRPr sz="1000" b="0" i="0" u="none" strike="noStrike" cap="none">
                <a:solidFill>
                  <a:schemeClr val="accent3"/>
                </a:solidFill>
                <a:latin typeface="Exo 2"/>
                <a:ea typeface="Exo 2"/>
                <a:cs typeface="Exo 2"/>
                <a:sym typeface="Exo 2"/>
              </a:defRPr>
            </a:lvl7pPr>
            <a:lvl8pPr marL="0" lvl="7" indent="0" algn="l" rtl="0">
              <a:lnSpc>
                <a:spcPct val="100000"/>
              </a:lnSpc>
              <a:spcBef>
                <a:spcPts val="0"/>
              </a:spcBef>
              <a:spcAft>
                <a:spcPts val="0"/>
              </a:spcAft>
              <a:buNone/>
              <a:defRPr sz="1000" b="0" i="0" u="none" strike="noStrike" cap="none">
                <a:solidFill>
                  <a:schemeClr val="accent3"/>
                </a:solidFill>
                <a:latin typeface="Exo 2"/>
                <a:ea typeface="Exo 2"/>
                <a:cs typeface="Exo 2"/>
                <a:sym typeface="Exo 2"/>
              </a:defRPr>
            </a:lvl8pPr>
            <a:lvl9pPr marL="0" lvl="8" indent="0" algn="l" rtl="0">
              <a:lnSpc>
                <a:spcPct val="100000"/>
              </a:lnSpc>
              <a:spcBef>
                <a:spcPts val="0"/>
              </a:spcBef>
              <a:spcAft>
                <a:spcPts val="0"/>
              </a:spcAft>
              <a:buNone/>
              <a:defRPr sz="1000" b="0" i="0" u="none" strike="noStrike" cap="none">
                <a:solidFill>
                  <a:schemeClr val="accent3"/>
                </a:solidFill>
                <a:latin typeface="Exo 2"/>
                <a:ea typeface="Exo 2"/>
                <a:cs typeface="Exo 2"/>
                <a:sym typeface="Exo 2"/>
              </a:defRPr>
            </a:lvl9pPr>
          </a:lstStyle>
          <a:p>
            <a:fld id="{00000000-1234-1234-1234-123412341234}" type="slidenum">
              <a:rPr lang="en-US" smtClean="0"/>
              <a:pPr/>
              <a:t>‹#›</a:t>
            </a:fld>
            <a:endParaRPr lang="en-US"/>
          </a:p>
        </p:txBody>
      </p:sp>
      <p:cxnSp>
        <p:nvCxnSpPr>
          <p:cNvPr id="101" name="Google Shape;101;p13"/>
          <p:cNvCxnSpPr/>
          <p:nvPr/>
        </p:nvCxnSpPr>
        <p:spPr>
          <a:xfrm rot="10800000">
            <a:off x="2760213" y="1741121"/>
            <a:ext cx="0" cy="4511200"/>
          </a:xfrm>
          <a:prstGeom prst="straightConnector1">
            <a:avLst/>
          </a:prstGeom>
          <a:noFill/>
          <a:ln w="19050"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28784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p:tgtEl>
                                          <p:spTgt spid="89"/>
                                        </p:tgtEl>
                                        <p:attrNameLst>
                                          <p:attrName>ppt_y</p:attrName>
                                        </p:attrNameLst>
                                      </p:cBhvr>
                                      <p:tavLst>
                                        <p:tav tm="0">
                                          <p:val>
                                            <p:strVal val="#ppt_y-1"/>
                                          </p:val>
                                        </p:tav>
                                        <p:tav tm="100000">
                                          <p:val>
                                            <p:strVal val="#ppt_y"/>
                                          </p:val>
                                        </p:tav>
                                      </p:tavLst>
                                    </p:anim>
                                  </p:childTnLst>
                                </p:cTn>
                              </p:par>
                              <p:par>
                                <p:cTn id="8" presetID="2" presetClass="exit" presetSubtype="8" fill="hold" nodeType="withEffect">
                                  <p:stCondLst>
                                    <p:cond delay="0"/>
                                  </p:stCondLst>
                                  <p:childTnLst>
                                    <p:anim calcmode="lin" valueType="num">
                                      <p:cBhvr additive="base">
                                        <p:cTn id="9" dur="500"/>
                                        <p:tgtEl>
                                          <p:spTgt spid="94"/>
                                        </p:tgtEl>
                                        <p:attrNameLst>
                                          <p:attrName>ppt_x</p:attrName>
                                        </p:attrNameLst>
                                      </p:cBhvr>
                                      <p:tavLst>
                                        <p:tav tm="0">
                                          <p:val>
                                            <p:strVal val="#ppt_x"/>
                                          </p:val>
                                        </p:tav>
                                        <p:tav tm="100000">
                                          <p:val>
                                            <p:strVal val="#ppt_x-1"/>
                                          </p:val>
                                        </p:tav>
                                      </p:tavLst>
                                    </p:anim>
                                    <p:set>
                                      <p:cBhvr>
                                        <p:cTn id="10" dur="1" fill="hold">
                                          <p:stCondLst>
                                            <p:cond delay="500"/>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0A77A8-C249-8946-9857-7FCA02193298}"/>
              </a:ext>
            </a:extLst>
          </p:cNvPr>
          <p:cNvSpPr>
            <a:spLocks noGrp="1"/>
          </p:cNvSpPr>
          <p:nvPr>
            <p:ph type="title" hasCustomPrompt="1"/>
          </p:nvPr>
        </p:nvSpPr>
        <p:spPr>
          <a:xfrm>
            <a:off x="1409700" y="731520"/>
            <a:ext cx="10325100" cy="457200"/>
          </a:xfrm>
          <a:prstGeom prst="rect">
            <a:avLst/>
          </a:prstGeom>
        </p:spPr>
        <p:txBody>
          <a:bodyPr lIns="0" tIns="0" rIns="0" bIns="0" anchor="t" anchorCtr="0"/>
          <a:lstStyle>
            <a:lvl1pPr>
              <a:defRPr cap="all" baseline="0">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F9BF5693-1DAC-9341-9C36-67E9CFA2B049}"/>
              </a:ext>
            </a:extLst>
          </p:cNvPr>
          <p:cNvPicPr>
            <a:picLocks noChangeAspect="1"/>
          </p:cNvPicPr>
          <p:nvPr userDrawn="1"/>
        </p:nvPicPr>
        <p:blipFill>
          <a:blip r:embed="rId2"/>
          <a:stretch>
            <a:fillRect/>
          </a:stretch>
        </p:blipFill>
        <p:spPr>
          <a:xfrm>
            <a:off x="458197" y="432694"/>
            <a:ext cx="574078" cy="740664"/>
          </a:xfrm>
          <a:prstGeom prst="rect">
            <a:avLst/>
          </a:prstGeom>
        </p:spPr>
      </p:pic>
      <p:sp>
        <p:nvSpPr>
          <p:cNvPr id="9" name="Text Placeholder 17">
            <a:extLst>
              <a:ext uri="{FF2B5EF4-FFF2-40B4-BE49-F238E27FC236}">
                <a16:creationId xmlns:a16="http://schemas.microsoft.com/office/drawing/2014/main" id="{F5B0A409-ED62-BC41-8203-D2E52F9CFF40}"/>
              </a:ext>
            </a:extLst>
          </p:cNvPr>
          <p:cNvSpPr>
            <a:spLocks noGrp="1"/>
          </p:cNvSpPr>
          <p:nvPr>
            <p:ph type="body" sz="quarter" idx="13" hasCustomPrompt="1"/>
          </p:nvPr>
        </p:nvSpPr>
        <p:spPr>
          <a:xfrm>
            <a:off x="1409700" y="292100"/>
            <a:ext cx="10325100" cy="344488"/>
          </a:xfrm>
          <a:prstGeom prst="rect">
            <a:avLst/>
          </a:prstGeom>
        </p:spPr>
        <p:txBody>
          <a:bodyPr lIns="0" tIns="0" rIns="0" bIns="0" anchor="b" anchorCtr="0">
            <a:normAutofit/>
          </a:bodyPr>
          <a:lstStyle>
            <a:lvl1pPr marL="0" indent="0">
              <a:buNone/>
              <a:defRPr sz="1500" b="1" cap="all" baseline="0">
                <a:solidFill>
                  <a:schemeClr val="accent1"/>
                </a:solidFill>
                <a:latin typeface="Montserrat" pitchFamily="2" charset="77"/>
              </a:defRPr>
            </a:lvl1pPr>
          </a:lstStyle>
          <a:p>
            <a:pPr lvl="0"/>
            <a:r>
              <a:rPr lang="en-US" dirty="0"/>
              <a:t>ENTER SECTION TITLE</a:t>
            </a:r>
          </a:p>
        </p:txBody>
      </p:sp>
      <p:sp>
        <p:nvSpPr>
          <p:cNvPr id="3" name="Picture Placeholder 2">
            <a:extLst>
              <a:ext uri="{FF2B5EF4-FFF2-40B4-BE49-F238E27FC236}">
                <a16:creationId xmlns:a16="http://schemas.microsoft.com/office/drawing/2014/main" id="{A919BE99-391D-DD44-A123-1504EABEB61E}"/>
              </a:ext>
            </a:extLst>
          </p:cNvPr>
          <p:cNvSpPr>
            <a:spLocks noGrp="1"/>
          </p:cNvSpPr>
          <p:nvPr>
            <p:ph type="pic" sz="quarter" idx="14"/>
          </p:nvPr>
        </p:nvSpPr>
        <p:spPr>
          <a:xfrm>
            <a:off x="1409700" y="1600200"/>
            <a:ext cx="4498848" cy="1981962"/>
          </a:xfrm>
          <a:prstGeom prst="rect">
            <a:avLst/>
          </a:prstGeom>
          <a:solidFill>
            <a:schemeClr val="tx2">
              <a:lumMod val="20000"/>
              <a:lumOff val="80000"/>
            </a:schemeClr>
          </a:solidFill>
        </p:spPr>
        <p:txBody>
          <a:bodyPr/>
          <a:lstStyle>
            <a:lvl1pPr>
              <a:defRPr sz="1600"/>
            </a:lvl1pPr>
          </a:lstStyle>
          <a:p>
            <a:r>
              <a:rPr lang="en-US"/>
              <a:t>Click icon to add picture</a:t>
            </a:r>
            <a:endParaRPr lang="en-US" dirty="0"/>
          </a:p>
        </p:txBody>
      </p:sp>
      <p:sp>
        <p:nvSpPr>
          <p:cNvPr id="10" name="Picture Placeholder 2">
            <a:extLst>
              <a:ext uri="{FF2B5EF4-FFF2-40B4-BE49-F238E27FC236}">
                <a16:creationId xmlns:a16="http://schemas.microsoft.com/office/drawing/2014/main" id="{619B0B1A-1A35-0547-A423-D8FF14E45BDC}"/>
              </a:ext>
            </a:extLst>
          </p:cNvPr>
          <p:cNvSpPr>
            <a:spLocks noGrp="1"/>
          </p:cNvSpPr>
          <p:nvPr>
            <p:ph type="pic" sz="quarter" idx="15"/>
          </p:nvPr>
        </p:nvSpPr>
        <p:spPr>
          <a:xfrm>
            <a:off x="6286500" y="1600200"/>
            <a:ext cx="4457700" cy="1981962"/>
          </a:xfrm>
          <a:prstGeom prst="rect">
            <a:avLst/>
          </a:prstGeom>
          <a:solidFill>
            <a:schemeClr val="tx2">
              <a:lumMod val="20000"/>
              <a:lumOff val="80000"/>
            </a:schemeClr>
          </a:solidFill>
        </p:spPr>
        <p:txBody>
          <a:bodyPr/>
          <a:lstStyle>
            <a:lvl1pPr>
              <a:defRPr sz="1600"/>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3AE10D4C-E680-FF42-9F8F-2F937423D4B8}"/>
              </a:ext>
            </a:extLst>
          </p:cNvPr>
          <p:cNvSpPr>
            <a:spLocks noGrp="1"/>
          </p:cNvSpPr>
          <p:nvPr>
            <p:ph type="pic" sz="quarter" idx="16"/>
          </p:nvPr>
        </p:nvSpPr>
        <p:spPr>
          <a:xfrm>
            <a:off x="1409700" y="3923538"/>
            <a:ext cx="4498848" cy="1981962"/>
          </a:xfrm>
          <a:prstGeom prst="rect">
            <a:avLst/>
          </a:prstGeom>
          <a:solidFill>
            <a:schemeClr val="tx2">
              <a:lumMod val="20000"/>
              <a:lumOff val="80000"/>
            </a:schemeClr>
          </a:solidFill>
        </p:spPr>
        <p:txBody>
          <a:bodyPr/>
          <a:lstStyle>
            <a:lvl1pPr>
              <a:defRPr sz="1600"/>
            </a:lvl1pPr>
          </a:lstStyle>
          <a:p>
            <a:r>
              <a:rPr lang="en-US"/>
              <a:t>Click icon to add picture</a:t>
            </a:r>
            <a:endParaRPr lang="en-US" dirty="0"/>
          </a:p>
        </p:txBody>
      </p:sp>
      <p:sp>
        <p:nvSpPr>
          <p:cNvPr id="14" name="Picture Placeholder 2">
            <a:extLst>
              <a:ext uri="{FF2B5EF4-FFF2-40B4-BE49-F238E27FC236}">
                <a16:creationId xmlns:a16="http://schemas.microsoft.com/office/drawing/2014/main" id="{BF896957-034B-A14D-86A8-C64B1B24BA13}"/>
              </a:ext>
            </a:extLst>
          </p:cNvPr>
          <p:cNvSpPr>
            <a:spLocks noGrp="1"/>
          </p:cNvSpPr>
          <p:nvPr>
            <p:ph type="pic" sz="quarter" idx="17"/>
          </p:nvPr>
        </p:nvSpPr>
        <p:spPr>
          <a:xfrm>
            <a:off x="6286500" y="3923538"/>
            <a:ext cx="4457700" cy="1981962"/>
          </a:xfrm>
          <a:prstGeom prst="rect">
            <a:avLst/>
          </a:prstGeom>
          <a:solidFill>
            <a:schemeClr val="tx2">
              <a:lumMod val="20000"/>
              <a:lumOff val="80000"/>
            </a:schemeClr>
          </a:solidFill>
        </p:spPr>
        <p:txBody>
          <a:bodyPr/>
          <a:lstStyle>
            <a:lvl1pPr>
              <a:defRPr sz="1600"/>
            </a:lvl1pPr>
          </a:lstStyle>
          <a:p>
            <a:r>
              <a:rPr lang="en-US"/>
              <a:t>Click icon to add picture</a:t>
            </a:r>
            <a:endParaRPr lang="en-US" dirty="0"/>
          </a:p>
        </p:txBody>
      </p:sp>
      <p:sp>
        <p:nvSpPr>
          <p:cNvPr id="19" name="Rectangle 18">
            <a:extLst>
              <a:ext uri="{FF2B5EF4-FFF2-40B4-BE49-F238E27FC236}">
                <a16:creationId xmlns:a16="http://schemas.microsoft.com/office/drawing/2014/main" id="{D92C3D0C-6301-5340-9BB5-3440E1ACA9A4}"/>
              </a:ext>
            </a:extLst>
          </p:cNvPr>
          <p:cNvSpPr/>
          <p:nvPr userDrawn="1"/>
        </p:nvSpPr>
        <p:spPr>
          <a:xfrm>
            <a:off x="4603" y="6400800"/>
            <a:ext cx="12187397"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6">
            <a:extLst>
              <a:ext uri="{FF2B5EF4-FFF2-40B4-BE49-F238E27FC236}">
                <a16:creationId xmlns:a16="http://schemas.microsoft.com/office/drawing/2014/main" id="{D6E6423F-007A-CB48-BDE7-B44A63C842A2}"/>
              </a:ext>
            </a:extLst>
          </p:cNvPr>
          <p:cNvSpPr>
            <a:spLocks noGrp="1"/>
          </p:cNvSpPr>
          <p:nvPr>
            <p:ph type="sldNum" sz="quarter" idx="12"/>
          </p:nvPr>
        </p:nvSpPr>
        <p:spPr>
          <a:xfrm>
            <a:off x="10515600" y="6594475"/>
            <a:ext cx="1371600" cy="137160"/>
          </a:xfrm>
          <a:prstGeom prst="rect">
            <a:avLst/>
          </a:prstGeom>
          <a:noFill/>
        </p:spPr>
        <p:txBody>
          <a:bodyPr lIns="0" tIns="0" rIns="0" bIns="0" anchor="ctr" anchorCtr="0"/>
          <a:lstStyle>
            <a:lvl1pPr algn="r">
              <a:defRPr sz="1100" b="1" i="0">
                <a:solidFill>
                  <a:schemeClr val="bg1"/>
                </a:solidFill>
                <a:latin typeface="Montserrat" pitchFamily="2" charset="77"/>
              </a:defRPr>
            </a:lvl1pPr>
          </a:lstStyle>
          <a:p>
            <a:fld id="{8C472FE4-B721-A446-A807-29A9DC3854A6}" type="slidenum">
              <a:rPr lang="en-US" smtClean="0"/>
              <a:pPr/>
              <a:t>‹#›</a:t>
            </a:fld>
            <a:endParaRPr lang="en-US" dirty="0"/>
          </a:p>
        </p:txBody>
      </p:sp>
      <p:sp>
        <p:nvSpPr>
          <p:cNvPr id="21" name="Footer Placeholder 4">
            <a:extLst>
              <a:ext uri="{FF2B5EF4-FFF2-40B4-BE49-F238E27FC236}">
                <a16:creationId xmlns:a16="http://schemas.microsoft.com/office/drawing/2014/main" id="{3BCDC426-129A-C544-BE4F-D6A4E1B98FED}"/>
              </a:ext>
            </a:extLst>
          </p:cNvPr>
          <p:cNvSpPr>
            <a:spLocks noGrp="1"/>
          </p:cNvSpPr>
          <p:nvPr>
            <p:ph type="ftr" sz="quarter" idx="3"/>
          </p:nvPr>
        </p:nvSpPr>
        <p:spPr>
          <a:xfrm>
            <a:off x="2286000" y="6594475"/>
            <a:ext cx="7616952" cy="137160"/>
          </a:xfrm>
          <a:prstGeom prst="rect">
            <a:avLst/>
          </a:prstGeom>
        </p:spPr>
        <p:txBody>
          <a:bodyPr wrap="none" lIns="0" tIns="0" rIns="0" bIns="0" anchor="b" anchorCtr="0"/>
          <a:lstStyle>
            <a:lvl1pPr algn="ctr">
              <a:defRPr sz="1100" b="1" cap="all" baseline="0">
                <a:solidFill>
                  <a:schemeClr val="bg1"/>
                </a:solidFill>
                <a:latin typeface="Montserrat" pitchFamily="2" charset="77"/>
              </a:defRPr>
            </a:lvl1pPr>
          </a:lstStyle>
          <a:p>
            <a:r>
              <a:rPr lang="en-US" dirty="0"/>
              <a:t>footer</a:t>
            </a:r>
          </a:p>
        </p:txBody>
      </p:sp>
      <p:pic>
        <p:nvPicPr>
          <p:cNvPr id="22" name="Picture 21">
            <a:extLst>
              <a:ext uri="{FF2B5EF4-FFF2-40B4-BE49-F238E27FC236}">
                <a16:creationId xmlns:a16="http://schemas.microsoft.com/office/drawing/2014/main" id="{59D5FC36-3B02-1E4F-A493-A104BDD2C7CF}"/>
              </a:ext>
            </a:extLst>
          </p:cNvPr>
          <p:cNvPicPr>
            <a:picLocks noChangeAspect="1"/>
          </p:cNvPicPr>
          <p:nvPr userDrawn="1"/>
        </p:nvPicPr>
        <p:blipFill>
          <a:blip r:embed="rId3"/>
          <a:stretch>
            <a:fillRect/>
          </a:stretch>
        </p:blipFill>
        <p:spPr>
          <a:xfrm>
            <a:off x="226854" y="6470117"/>
            <a:ext cx="1488112" cy="318565"/>
          </a:xfrm>
          <a:prstGeom prst="rect">
            <a:avLst/>
          </a:prstGeom>
        </p:spPr>
      </p:pic>
    </p:spTree>
    <p:extLst>
      <p:ext uri="{BB962C8B-B14F-4D97-AF65-F5344CB8AC3E}">
        <p14:creationId xmlns:p14="http://schemas.microsoft.com/office/powerpoint/2010/main" val="207086831"/>
      </p:ext>
    </p:extLst>
  </p:cSld>
  <p:clrMapOvr>
    <a:masterClrMapping/>
  </p:clrMapOvr>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02"/>
        <p:cNvGrpSpPr/>
        <p:nvPr/>
      </p:nvGrpSpPr>
      <p:grpSpPr>
        <a:xfrm>
          <a:off x="0" y="0"/>
          <a:ext cx="0" cy="0"/>
          <a:chOff x="0" y="0"/>
          <a:chExt cx="0" cy="0"/>
        </a:xfrm>
      </p:grpSpPr>
      <p:pic>
        <p:nvPicPr>
          <p:cNvPr id="103" name="Google Shape;103;p14" descr="Image result for phdata"/>
          <p:cNvPicPr preferRelativeResize="0"/>
          <p:nvPr/>
        </p:nvPicPr>
        <p:blipFill rotWithShape="1">
          <a:blip r:embed="rId2">
            <a:alphaModFix/>
          </a:blip>
          <a:srcRect/>
          <a:stretch/>
        </p:blipFill>
        <p:spPr>
          <a:xfrm>
            <a:off x="8119483" y="2766390"/>
            <a:ext cx="3313056" cy="1325223"/>
          </a:xfrm>
          <a:prstGeom prst="rect">
            <a:avLst/>
          </a:prstGeom>
          <a:noFill/>
          <a:ln>
            <a:noFill/>
          </a:ln>
        </p:spPr>
      </p:pic>
      <p:sp>
        <p:nvSpPr>
          <p:cNvPr id="104" name="Google Shape;104;p14"/>
          <p:cNvSpPr/>
          <p:nvPr/>
        </p:nvSpPr>
        <p:spPr>
          <a:xfrm>
            <a:off x="31480" y="-975"/>
            <a:ext cx="7199600" cy="68588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5" name="Google Shape;105;p14"/>
          <p:cNvSpPr txBox="1">
            <a:spLocks noGrp="1"/>
          </p:cNvSpPr>
          <p:nvPr>
            <p:ph type="ctrTitle"/>
          </p:nvPr>
        </p:nvSpPr>
        <p:spPr>
          <a:xfrm>
            <a:off x="457200" y="479685"/>
            <a:ext cx="5817600" cy="3996800"/>
          </a:xfrm>
          <a:prstGeom prst="rect">
            <a:avLst/>
          </a:prstGeom>
          <a:noFill/>
          <a:ln>
            <a:noFill/>
          </a:ln>
        </p:spPr>
        <p:txBody>
          <a:bodyPr spcFirstLastPara="1" wrap="square" lIns="91425" tIns="45700" rIns="91425" bIns="45700" anchor="b" anchorCtr="0">
            <a:noAutofit/>
          </a:bodyPr>
          <a:lstStyle>
            <a:lvl1pPr lvl="0" algn="r" rtl="0">
              <a:lnSpc>
                <a:spcPct val="80000"/>
              </a:lnSpc>
              <a:spcBef>
                <a:spcPts val="0"/>
              </a:spcBef>
              <a:spcAft>
                <a:spcPts val="0"/>
              </a:spcAft>
              <a:buClr>
                <a:schemeClr val="lt1"/>
              </a:buClr>
              <a:buSzPts val="3750"/>
              <a:buFont typeface="Exo 2"/>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4"/>
          <p:cNvSpPr txBox="1">
            <a:spLocks noGrp="1"/>
          </p:cNvSpPr>
          <p:nvPr>
            <p:ph type="subTitle" idx="1"/>
          </p:nvPr>
        </p:nvSpPr>
        <p:spPr>
          <a:xfrm>
            <a:off x="467192" y="4476407"/>
            <a:ext cx="5817600" cy="1902000"/>
          </a:xfrm>
          <a:prstGeom prst="rect">
            <a:avLst/>
          </a:prstGeom>
          <a:noFill/>
          <a:ln>
            <a:noFill/>
          </a:ln>
        </p:spPr>
        <p:txBody>
          <a:bodyPr spcFirstLastPara="1" wrap="square" lIns="91425" tIns="45700" rIns="91425" bIns="45700" anchor="t" anchorCtr="0">
            <a:noAutofit/>
          </a:bodyPr>
          <a:lstStyle>
            <a:lvl1pPr lvl="0" algn="r" rtl="0">
              <a:lnSpc>
                <a:spcPct val="100000"/>
              </a:lnSpc>
              <a:spcBef>
                <a:spcPts val="0"/>
              </a:spcBef>
              <a:spcAft>
                <a:spcPts val="0"/>
              </a:spcAft>
              <a:buSzPts val="1350"/>
              <a:buNone/>
              <a:defRPr sz="1800">
                <a:solidFill>
                  <a:schemeClr val="lt1"/>
                </a:solidFill>
              </a:defRPr>
            </a:lvl1pPr>
            <a:lvl2pPr lvl="1" algn="ctr" rtl="0">
              <a:lnSpc>
                <a:spcPct val="90000"/>
              </a:lnSpc>
              <a:spcBef>
                <a:spcPts val="200"/>
              </a:spcBef>
              <a:spcAft>
                <a:spcPts val="0"/>
              </a:spcAft>
              <a:buSzPts val="1350"/>
              <a:buNone/>
              <a:defRPr sz="1800"/>
            </a:lvl2pPr>
            <a:lvl3pPr lvl="2" algn="ctr" rtl="0">
              <a:lnSpc>
                <a:spcPct val="90000"/>
              </a:lnSpc>
              <a:spcBef>
                <a:spcPts val="400"/>
              </a:spcBef>
              <a:spcAft>
                <a:spcPts val="0"/>
              </a:spcAft>
              <a:buSzPts val="1350"/>
              <a:buNone/>
              <a:defRPr sz="1800"/>
            </a:lvl3pPr>
            <a:lvl4pPr lvl="3" algn="ctr" rtl="0">
              <a:lnSpc>
                <a:spcPct val="90000"/>
              </a:lnSpc>
              <a:spcBef>
                <a:spcPts val="400"/>
              </a:spcBef>
              <a:spcAft>
                <a:spcPts val="0"/>
              </a:spcAft>
              <a:buSzPts val="1350"/>
              <a:buNone/>
              <a:defRPr sz="1800"/>
            </a:lvl4pPr>
            <a:lvl5pPr lvl="4" algn="ctr" rtl="0">
              <a:lnSpc>
                <a:spcPct val="90000"/>
              </a:lnSpc>
              <a:spcBef>
                <a:spcPts val="400"/>
              </a:spcBef>
              <a:spcAft>
                <a:spcPts val="0"/>
              </a:spcAft>
              <a:buSzPts val="1350"/>
              <a:buNone/>
              <a:defRPr sz="1800"/>
            </a:lvl5pPr>
            <a:lvl6pPr lvl="5" algn="ctr" rtl="0">
              <a:lnSpc>
                <a:spcPct val="90000"/>
              </a:lnSpc>
              <a:spcBef>
                <a:spcPts val="400"/>
              </a:spcBef>
              <a:spcAft>
                <a:spcPts val="0"/>
              </a:spcAft>
              <a:buSzPts val="1350"/>
              <a:buNone/>
              <a:defRPr sz="1800"/>
            </a:lvl6pPr>
            <a:lvl7pPr lvl="6" algn="ctr" rtl="0">
              <a:lnSpc>
                <a:spcPct val="90000"/>
              </a:lnSpc>
              <a:spcBef>
                <a:spcPts val="400"/>
              </a:spcBef>
              <a:spcAft>
                <a:spcPts val="0"/>
              </a:spcAft>
              <a:buSzPts val="1350"/>
              <a:buNone/>
              <a:defRPr sz="1800"/>
            </a:lvl7pPr>
            <a:lvl8pPr lvl="7" algn="ctr" rtl="0">
              <a:lnSpc>
                <a:spcPct val="90000"/>
              </a:lnSpc>
              <a:spcBef>
                <a:spcPts val="400"/>
              </a:spcBef>
              <a:spcAft>
                <a:spcPts val="0"/>
              </a:spcAft>
              <a:buSzPts val="1350"/>
              <a:buNone/>
              <a:defRPr sz="1800"/>
            </a:lvl8pPr>
            <a:lvl9pPr lvl="8" algn="ctr" rtl="0">
              <a:lnSpc>
                <a:spcPct val="90000"/>
              </a:lnSpc>
              <a:spcBef>
                <a:spcPts val="400"/>
              </a:spcBef>
              <a:spcAft>
                <a:spcPts val="400"/>
              </a:spcAft>
              <a:buSzPts val="1350"/>
              <a:buNone/>
              <a:defRPr sz="1800"/>
            </a:lvl9pPr>
          </a:lstStyle>
          <a:p>
            <a:endParaRPr/>
          </a:p>
        </p:txBody>
      </p:sp>
      <p:sp>
        <p:nvSpPr>
          <p:cNvPr id="107" name="Google Shape;107;p14"/>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9" name="Google Shape;109;p14"/>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cxnSp>
        <p:nvCxnSpPr>
          <p:cNvPr id="110" name="Google Shape;110;p14"/>
          <p:cNvCxnSpPr/>
          <p:nvPr/>
        </p:nvCxnSpPr>
        <p:spPr>
          <a:xfrm rot="10800000">
            <a:off x="6756612" y="438368"/>
            <a:ext cx="0" cy="5852000"/>
          </a:xfrm>
          <a:prstGeom prst="straightConnector1">
            <a:avLst/>
          </a:prstGeom>
          <a:noFill/>
          <a:ln w="19050"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145388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p:tgtEl>
                                          <p:spTgt spid="103"/>
                                        </p:tgtEl>
                                        <p:attrNameLst>
                                          <p:attrName>ppt_y</p:attrName>
                                        </p:attrNameLst>
                                      </p:cBhvr>
                                      <p:tavLst>
                                        <p:tav tm="0">
                                          <p:val>
                                            <p:strVal val="#ppt_y-1"/>
                                          </p:val>
                                        </p:tav>
                                        <p:tav tm="100000">
                                          <p:val>
                                            <p:strVal val="#ppt_y"/>
                                          </p:val>
                                        </p:tav>
                                      </p:tavLst>
                                    </p:anim>
                                  </p:childTnLst>
                                </p:cTn>
                              </p:par>
                              <p:par>
                                <p:cTn id="8" presetID="2" presetClass="exit" presetSubtype="8" fill="hold" nodeType="withEffect">
                                  <p:stCondLst>
                                    <p:cond delay="0"/>
                                  </p:stCondLst>
                                  <p:childTnLst>
                                    <p:anim calcmode="lin" valueType="num">
                                      <p:cBhvr additive="base">
                                        <p:cTn id="9" dur="500"/>
                                        <p:tgtEl>
                                          <p:spTgt spid="104"/>
                                        </p:tgtEl>
                                        <p:attrNameLst>
                                          <p:attrName>ppt_x</p:attrName>
                                        </p:attrNameLst>
                                      </p:cBhvr>
                                      <p:tavLst>
                                        <p:tav tm="0">
                                          <p:val>
                                            <p:strVal val="#ppt_x"/>
                                          </p:val>
                                        </p:tav>
                                        <p:tav tm="100000">
                                          <p:val>
                                            <p:strVal val="#ppt_x-1"/>
                                          </p:val>
                                        </p:tav>
                                      </p:tavLst>
                                    </p:anim>
                                    <p:set>
                                      <p:cBhvr>
                                        <p:cTn id="10" dur="1" fill="hold">
                                          <p:stCondLst>
                                            <p:cond delay="500"/>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11"/>
        <p:cNvGrpSpPr/>
        <p:nvPr/>
      </p:nvGrpSpPr>
      <p:grpSpPr>
        <a:xfrm>
          <a:off x="0" y="0"/>
          <a:ext cx="0" cy="0"/>
          <a:chOff x="0" y="0"/>
          <a:chExt cx="0" cy="0"/>
        </a:xfrm>
      </p:grpSpPr>
      <p:pic>
        <p:nvPicPr>
          <p:cNvPr id="112" name="Google Shape;112;p15"/>
          <p:cNvPicPr preferRelativeResize="0"/>
          <p:nvPr/>
        </p:nvPicPr>
        <p:blipFill rotWithShape="1">
          <a:blip r:embed="rId2">
            <a:alphaModFix/>
          </a:blip>
          <a:srcRect/>
          <a:stretch/>
        </p:blipFill>
        <p:spPr>
          <a:xfrm>
            <a:off x="0" y="0"/>
            <a:ext cx="12192000" cy="4803648"/>
          </a:xfrm>
          <a:prstGeom prst="rect">
            <a:avLst/>
          </a:prstGeom>
          <a:noFill/>
          <a:ln>
            <a:noFill/>
          </a:ln>
        </p:spPr>
      </p:pic>
      <p:sp>
        <p:nvSpPr>
          <p:cNvPr id="113" name="Google Shape;113;p15"/>
          <p:cNvSpPr txBox="1">
            <a:spLocks noGrp="1"/>
          </p:cNvSpPr>
          <p:nvPr>
            <p:ph type="title"/>
          </p:nvPr>
        </p:nvSpPr>
        <p:spPr>
          <a:xfrm>
            <a:off x="457199" y="4960137"/>
            <a:ext cx="8225600" cy="1463200"/>
          </a:xfrm>
          <a:prstGeom prst="rect">
            <a:avLst/>
          </a:prstGeom>
          <a:noFill/>
          <a:ln>
            <a:noFill/>
          </a:ln>
        </p:spPr>
        <p:txBody>
          <a:bodyPr spcFirstLastPara="1" wrap="square" lIns="91425" tIns="45700" rIns="91425" bIns="45700" anchor="ctr" anchorCtr="0">
            <a:noAutofit/>
          </a:bodyPr>
          <a:lstStyle>
            <a:lvl1pPr lvl="0" algn="r" rtl="0">
              <a:lnSpc>
                <a:spcPct val="80000"/>
              </a:lnSpc>
              <a:spcBef>
                <a:spcPts val="0"/>
              </a:spcBef>
              <a:spcAft>
                <a:spcPts val="0"/>
              </a:spcAft>
              <a:buClr>
                <a:srgbClr val="0C0C0C"/>
              </a:buClr>
              <a:buSzPts val="3750"/>
              <a:buFont typeface="Exo 2"/>
              <a:buNone/>
              <a:defRPr sz="50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5"/>
          <p:cNvSpPr txBox="1">
            <a:spLocks noGrp="1"/>
          </p:cNvSpPr>
          <p:nvPr>
            <p:ph type="body" idx="1"/>
          </p:nvPr>
        </p:nvSpPr>
        <p:spPr>
          <a:xfrm>
            <a:off x="9130261" y="4960137"/>
            <a:ext cx="2878400" cy="1463200"/>
          </a:xfrm>
          <a:prstGeom prst="rect">
            <a:avLst/>
          </a:prstGeom>
          <a:noFill/>
          <a:ln>
            <a:noFill/>
          </a:ln>
        </p:spPr>
        <p:txBody>
          <a:bodyPr spcFirstLastPara="1" wrap="square" lIns="91425" tIns="45700" rIns="91425" bIns="45700" anchor="ctr" anchorCtr="0">
            <a:noAutofit/>
          </a:bodyPr>
          <a:lstStyle>
            <a:lvl1pPr marL="609585" lvl="0" indent="-304792" algn="l" rtl="0">
              <a:lnSpc>
                <a:spcPct val="100000"/>
              </a:lnSpc>
              <a:spcBef>
                <a:spcPts val="0"/>
              </a:spcBef>
              <a:spcAft>
                <a:spcPts val="0"/>
              </a:spcAft>
              <a:buSzPts val="1350"/>
              <a:buNone/>
              <a:defRPr sz="1800">
                <a:solidFill>
                  <a:srgbClr val="0C0C0C"/>
                </a:solidFill>
              </a:defRPr>
            </a:lvl1pPr>
            <a:lvl2pPr marL="1219170" lvl="1" indent="-304792" algn="l" rtl="0">
              <a:lnSpc>
                <a:spcPct val="90000"/>
              </a:lnSpc>
              <a:spcBef>
                <a:spcPts val="200"/>
              </a:spcBef>
              <a:spcAft>
                <a:spcPts val="0"/>
              </a:spcAft>
              <a:buSzPts val="1350"/>
              <a:buNone/>
              <a:defRPr sz="1800">
                <a:solidFill>
                  <a:srgbClr val="888888"/>
                </a:solidFill>
              </a:defRPr>
            </a:lvl2pPr>
            <a:lvl3pPr marL="1828754" lvl="2" indent="-304792" algn="l" rtl="0">
              <a:lnSpc>
                <a:spcPct val="90000"/>
              </a:lnSpc>
              <a:spcBef>
                <a:spcPts val="400"/>
              </a:spcBef>
              <a:spcAft>
                <a:spcPts val="0"/>
              </a:spcAft>
              <a:buSzPts val="1200"/>
              <a:buNone/>
              <a:defRPr sz="1600">
                <a:solidFill>
                  <a:srgbClr val="888888"/>
                </a:solidFill>
              </a:defRPr>
            </a:lvl3pPr>
            <a:lvl4pPr marL="2438339" lvl="3" indent="-304792" algn="l" rtl="0">
              <a:lnSpc>
                <a:spcPct val="90000"/>
              </a:lnSpc>
              <a:spcBef>
                <a:spcPts val="400"/>
              </a:spcBef>
              <a:spcAft>
                <a:spcPts val="0"/>
              </a:spcAft>
              <a:buSzPts val="1050"/>
              <a:buNone/>
              <a:defRPr sz="1400">
                <a:solidFill>
                  <a:srgbClr val="888888"/>
                </a:solidFill>
              </a:defRPr>
            </a:lvl4pPr>
            <a:lvl5pPr marL="3047924" lvl="4" indent="-304792" algn="l" rtl="0">
              <a:lnSpc>
                <a:spcPct val="90000"/>
              </a:lnSpc>
              <a:spcBef>
                <a:spcPts val="400"/>
              </a:spcBef>
              <a:spcAft>
                <a:spcPts val="0"/>
              </a:spcAft>
              <a:buSzPts val="1050"/>
              <a:buNone/>
              <a:defRPr sz="1400">
                <a:solidFill>
                  <a:srgbClr val="888888"/>
                </a:solidFill>
              </a:defRPr>
            </a:lvl5pPr>
            <a:lvl6pPr marL="3657509" lvl="5" indent="-304792" algn="l" rtl="0">
              <a:lnSpc>
                <a:spcPct val="90000"/>
              </a:lnSpc>
              <a:spcBef>
                <a:spcPts val="400"/>
              </a:spcBef>
              <a:spcAft>
                <a:spcPts val="0"/>
              </a:spcAft>
              <a:buSzPts val="1050"/>
              <a:buNone/>
              <a:defRPr sz="1400">
                <a:solidFill>
                  <a:srgbClr val="888888"/>
                </a:solidFill>
              </a:defRPr>
            </a:lvl6pPr>
            <a:lvl7pPr marL="4267093" lvl="6" indent="-304792" algn="l" rtl="0">
              <a:lnSpc>
                <a:spcPct val="90000"/>
              </a:lnSpc>
              <a:spcBef>
                <a:spcPts val="400"/>
              </a:spcBef>
              <a:spcAft>
                <a:spcPts val="0"/>
              </a:spcAft>
              <a:buSzPts val="1050"/>
              <a:buNone/>
              <a:defRPr sz="1400">
                <a:solidFill>
                  <a:srgbClr val="888888"/>
                </a:solidFill>
              </a:defRPr>
            </a:lvl7pPr>
            <a:lvl8pPr marL="4876678" lvl="7" indent="-304792" algn="l" rtl="0">
              <a:lnSpc>
                <a:spcPct val="90000"/>
              </a:lnSpc>
              <a:spcBef>
                <a:spcPts val="400"/>
              </a:spcBef>
              <a:spcAft>
                <a:spcPts val="0"/>
              </a:spcAft>
              <a:buSzPts val="1050"/>
              <a:buNone/>
              <a:defRPr sz="1400">
                <a:solidFill>
                  <a:srgbClr val="888888"/>
                </a:solidFill>
              </a:defRPr>
            </a:lvl8pPr>
            <a:lvl9pPr marL="5486263" lvl="8" indent="-304792" algn="l" rtl="0">
              <a:lnSpc>
                <a:spcPct val="90000"/>
              </a:lnSpc>
              <a:spcBef>
                <a:spcPts val="400"/>
              </a:spcBef>
              <a:spcAft>
                <a:spcPts val="400"/>
              </a:spcAft>
              <a:buSzPts val="1050"/>
              <a:buNone/>
              <a:defRPr sz="1400">
                <a:solidFill>
                  <a:srgbClr val="888888"/>
                </a:solidFill>
              </a:defRPr>
            </a:lvl9pPr>
          </a:lstStyle>
          <a:p>
            <a:endParaRPr/>
          </a:p>
        </p:txBody>
      </p:sp>
      <p:sp>
        <p:nvSpPr>
          <p:cNvPr id="115" name="Google Shape;115;p15"/>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6" name="Google Shape;116;p15"/>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15"/>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cxnSp>
        <p:nvCxnSpPr>
          <p:cNvPr id="118" name="Google Shape;118;p15"/>
          <p:cNvCxnSpPr/>
          <p:nvPr/>
        </p:nvCxnSpPr>
        <p:spPr>
          <a:xfrm rot="10800000">
            <a:off x="8906504" y="5264107"/>
            <a:ext cx="0" cy="914400"/>
          </a:xfrm>
          <a:prstGeom prst="straightConnector1">
            <a:avLst/>
          </a:prstGeom>
          <a:noFill/>
          <a:ln w="19050" cap="flat" cmpd="sng">
            <a:solidFill>
              <a:schemeClr val="accent3"/>
            </a:solidFill>
            <a:prstDash val="solid"/>
            <a:round/>
            <a:headEnd type="none" w="sm" len="sm"/>
            <a:tailEnd type="none" w="sm" len="sm"/>
          </a:ln>
        </p:spPr>
      </p:cxnSp>
      <p:pic>
        <p:nvPicPr>
          <p:cNvPr id="119" name="Google Shape;119;p15" descr="Image result for phdata"/>
          <p:cNvPicPr preferRelativeResize="0"/>
          <p:nvPr/>
        </p:nvPicPr>
        <p:blipFill rotWithShape="1">
          <a:blip r:embed="rId3">
            <a:alphaModFix/>
          </a:blip>
          <a:srcRect/>
          <a:stretch/>
        </p:blipFill>
        <p:spPr>
          <a:xfrm>
            <a:off x="9097547" y="3288892"/>
            <a:ext cx="2910973" cy="1164389"/>
          </a:xfrm>
          <a:prstGeom prst="rect">
            <a:avLst/>
          </a:prstGeom>
          <a:noFill/>
          <a:ln>
            <a:noFill/>
          </a:ln>
        </p:spPr>
      </p:pic>
    </p:spTree>
    <p:extLst>
      <p:ext uri="{BB962C8B-B14F-4D97-AF65-F5344CB8AC3E}">
        <p14:creationId xmlns:p14="http://schemas.microsoft.com/office/powerpoint/2010/main" val="62176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0"/>
        <p:cNvGrpSpPr/>
        <p:nvPr/>
      </p:nvGrpSpPr>
      <p:grpSpPr>
        <a:xfrm>
          <a:off x="0" y="0"/>
          <a:ext cx="0" cy="0"/>
          <a:chOff x="0" y="0"/>
          <a:chExt cx="0" cy="0"/>
        </a:xfrm>
      </p:grpSpPr>
      <p:sp>
        <p:nvSpPr>
          <p:cNvPr id="121" name="Google Shape;121;p16"/>
          <p:cNvSpPr/>
          <p:nvPr/>
        </p:nvSpPr>
        <p:spPr>
          <a:xfrm>
            <a:off x="0" y="6309360"/>
            <a:ext cx="12192000" cy="5488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22" name="Google Shape;122;p16"/>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6"/>
          <p:cNvSpPr txBox="1">
            <a:spLocks noGrp="1"/>
          </p:cNvSpPr>
          <p:nvPr>
            <p:ph type="body" idx="1"/>
          </p:nvPr>
        </p:nvSpPr>
        <p:spPr>
          <a:xfrm>
            <a:off x="1024128" y="1489023"/>
            <a:ext cx="9720000" cy="48204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124" name="Google Shape;124;p16"/>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5" name="Google Shape;125;p16"/>
          <p:cNvSpPr txBox="1">
            <a:spLocks noGrp="1"/>
          </p:cNvSpPr>
          <p:nvPr>
            <p:ph type="ftr" idx="11"/>
          </p:nvPr>
        </p:nvSpPr>
        <p:spPr>
          <a:xfrm>
            <a:off x="4543133" y="6470704"/>
            <a:ext cx="45112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6" name="Google Shape;126;p16"/>
          <p:cNvSpPr txBox="1">
            <a:spLocks noGrp="1"/>
          </p:cNvSpPr>
          <p:nvPr>
            <p:ph type="sldNum" idx="12"/>
          </p:nvPr>
        </p:nvSpPr>
        <p:spPr>
          <a:xfrm>
            <a:off x="9208411"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1pPr>
            <a:lvl2pPr marL="0" lvl="1"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2pPr>
            <a:lvl3pPr marL="0" lvl="2"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3pPr>
            <a:lvl4pPr marL="0" lvl="3"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4pPr>
            <a:lvl5pPr marL="0" lvl="4"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5pPr>
            <a:lvl6pPr marL="0" lvl="5"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6pPr>
            <a:lvl7pPr marL="0" lvl="6"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7pPr>
            <a:lvl8pPr marL="0" lvl="7"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8pPr>
            <a:lvl9pPr marL="0" lvl="8"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9pPr>
          </a:lstStyle>
          <a:p>
            <a:fld id="{00000000-1234-1234-1234-123412341234}" type="slidenum">
              <a:rPr lang="en-US" smtClean="0"/>
              <a:pPr/>
              <a:t>‹#›</a:t>
            </a:fld>
            <a:endParaRPr lang="en-US"/>
          </a:p>
        </p:txBody>
      </p:sp>
      <p:pic>
        <p:nvPicPr>
          <p:cNvPr id="127" name="Google Shape;127;p16"/>
          <p:cNvPicPr preferRelativeResize="0"/>
          <p:nvPr/>
        </p:nvPicPr>
        <p:blipFill rotWithShape="1">
          <a:blip r:embed="rId2">
            <a:alphaModFix/>
          </a:blip>
          <a:srcRect/>
          <a:stretch/>
        </p:blipFill>
        <p:spPr>
          <a:xfrm>
            <a:off x="10591888" y="6309360"/>
            <a:ext cx="1371600" cy="548640"/>
          </a:xfrm>
          <a:prstGeom prst="rect">
            <a:avLst/>
          </a:prstGeom>
          <a:noFill/>
          <a:ln>
            <a:noFill/>
          </a:ln>
        </p:spPr>
      </p:pic>
    </p:spTree>
    <p:extLst>
      <p:ext uri="{BB962C8B-B14F-4D97-AF65-F5344CB8AC3E}">
        <p14:creationId xmlns:p14="http://schemas.microsoft.com/office/powerpoint/2010/main" val="146938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121"/>
                                        </p:tgtEl>
                                        <p:attrNameLst>
                                          <p:attrName>ppt_x</p:attrName>
                                        </p:attrNameLst>
                                      </p:cBhvr>
                                      <p:tavLst>
                                        <p:tav tm="0">
                                          <p:val>
                                            <p:strVal val="#ppt_x"/>
                                          </p:val>
                                        </p:tav>
                                        <p:tav tm="100000">
                                          <p:val>
                                            <p:strVal val="#ppt_x-1"/>
                                          </p:val>
                                        </p:tav>
                                      </p:tavLst>
                                    </p:anim>
                                    <p:set>
                                      <p:cBhvr>
                                        <p:cTn id="7" dur="1" fill="hold">
                                          <p:stCondLst>
                                            <p:cond delay="500"/>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28"/>
        <p:cNvGrpSpPr/>
        <p:nvPr/>
      </p:nvGrpSpPr>
      <p:grpSpPr>
        <a:xfrm>
          <a:off x="0" y="0"/>
          <a:ext cx="0" cy="0"/>
          <a:chOff x="0" y="0"/>
          <a:chExt cx="0" cy="0"/>
        </a:xfrm>
      </p:grpSpPr>
      <p:sp>
        <p:nvSpPr>
          <p:cNvPr id="129" name="Google Shape;129;p17"/>
          <p:cNvSpPr/>
          <p:nvPr/>
        </p:nvSpPr>
        <p:spPr>
          <a:xfrm>
            <a:off x="4410925" y="6303065"/>
            <a:ext cx="5899600" cy="435600"/>
          </a:xfrm>
          <a:prstGeom prst="rect">
            <a:avLst/>
          </a:prstGeom>
          <a:solidFill>
            <a:srgbClr val="324F5F"/>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30" name="Google Shape;130;p17"/>
          <p:cNvSpPr/>
          <p:nvPr/>
        </p:nvSpPr>
        <p:spPr>
          <a:xfrm>
            <a:off x="10464883" y="6309360"/>
            <a:ext cx="1590400" cy="4356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31" name="Google Shape;131;p17"/>
          <p:cNvSpPr/>
          <p:nvPr/>
        </p:nvSpPr>
        <p:spPr>
          <a:xfrm>
            <a:off x="136635" y="6309360"/>
            <a:ext cx="4120000" cy="435600"/>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32" name="Google Shape;132;p17"/>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p17"/>
          <p:cNvSpPr txBox="1">
            <a:spLocks noGrp="1"/>
          </p:cNvSpPr>
          <p:nvPr>
            <p:ph type="body" idx="1"/>
          </p:nvPr>
        </p:nvSpPr>
        <p:spPr>
          <a:xfrm>
            <a:off x="1024128" y="1489023"/>
            <a:ext cx="9720000" cy="48204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134" name="Google Shape;134;p17"/>
          <p:cNvSpPr txBox="1">
            <a:spLocks noGrp="1"/>
          </p:cNvSpPr>
          <p:nvPr>
            <p:ph type="dt" idx="10"/>
          </p:nvPr>
        </p:nvSpPr>
        <p:spPr>
          <a:xfrm>
            <a:off x="1024129" y="6407640"/>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5" name="Google Shape;135;p17"/>
          <p:cNvSpPr txBox="1">
            <a:spLocks noGrp="1"/>
          </p:cNvSpPr>
          <p:nvPr>
            <p:ph type="ftr" idx="11"/>
          </p:nvPr>
        </p:nvSpPr>
        <p:spPr>
          <a:xfrm>
            <a:off x="4543132" y="6407640"/>
            <a:ext cx="5767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6" name="Google Shape;136;p17"/>
          <p:cNvSpPr txBox="1">
            <a:spLocks noGrp="1"/>
          </p:cNvSpPr>
          <p:nvPr>
            <p:ph type="sldNum" idx="12"/>
          </p:nvPr>
        </p:nvSpPr>
        <p:spPr>
          <a:xfrm>
            <a:off x="10497556" y="6407640"/>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1pPr>
            <a:lvl2pPr marL="0" lvl="1"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2pPr>
            <a:lvl3pPr marL="0" lvl="2"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3pPr>
            <a:lvl4pPr marL="0" lvl="3"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4pPr>
            <a:lvl5pPr marL="0" lvl="4"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5pPr>
            <a:lvl6pPr marL="0" lvl="5"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6pPr>
            <a:lvl7pPr marL="0" lvl="6"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7pPr>
            <a:lvl8pPr marL="0" lvl="7"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8pPr>
            <a:lvl9pPr marL="0" lvl="8" indent="0" algn="l" rtl="0">
              <a:lnSpc>
                <a:spcPct val="100000"/>
              </a:lnSpc>
              <a:spcBef>
                <a:spcPts val="0"/>
              </a:spcBef>
              <a:spcAft>
                <a:spcPts val="0"/>
              </a:spcAft>
              <a:buNone/>
              <a:defRPr sz="1000" b="0" i="0" u="none" strike="noStrike" cap="none">
                <a:solidFill>
                  <a:schemeClr val="lt1"/>
                </a:solidFill>
                <a:latin typeface="Exo 2"/>
                <a:ea typeface="Exo 2"/>
                <a:cs typeface="Exo 2"/>
                <a:sym typeface="Exo 2"/>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7236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131"/>
                                        </p:tgtEl>
                                        <p:attrNameLst>
                                          <p:attrName>ppt_x</p:attrName>
                                        </p:attrNameLst>
                                      </p:cBhvr>
                                      <p:tavLst>
                                        <p:tav tm="0">
                                          <p:val>
                                            <p:strVal val="#ppt_x"/>
                                          </p:val>
                                        </p:tav>
                                        <p:tav tm="100000">
                                          <p:val>
                                            <p:strVal val="#ppt_x-1"/>
                                          </p:val>
                                        </p:tav>
                                      </p:tavLst>
                                    </p:anim>
                                    <p:set>
                                      <p:cBhvr>
                                        <p:cTn id="7" dur="1" fill="hold">
                                          <p:stCondLst>
                                            <p:cond delay="500"/>
                                          </p:stCondLst>
                                        </p:cTn>
                                        <p:tgtEl>
                                          <p:spTgt spid="131"/>
                                        </p:tgtEl>
                                        <p:attrNameLst>
                                          <p:attrName>style.visibility</p:attrName>
                                        </p:attrNameLst>
                                      </p:cBhvr>
                                      <p:to>
                                        <p:strVal val="hidden"/>
                                      </p:to>
                                    </p:set>
                                  </p:childTnLst>
                                </p:cTn>
                              </p:par>
                              <p:par>
                                <p:cTn id="8" presetID="2" presetClass="exit" presetSubtype="8" fill="hold" nodeType="withEffect">
                                  <p:stCondLst>
                                    <p:cond delay="0"/>
                                  </p:stCondLst>
                                  <p:childTnLst>
                                    <p:anim calcmode="lin" valueType="num">
                                      <p:cBhvr additive="base">
                                        <p:cTn id="9" dur="500"/>
                                        <p:tgtEl>
                                          <p:spTgt spid="129"/>
                                        </p:tgtEl>
                                        <p:attrNameLst>
                                          <p:attrName>ppt_x</p:attrName>
                                        </p:attrNameLst>
                                      </p:cBhvr>
                                      <p:tavLst>
                                        <p:tav tm="0">
                                          <p:val>
                                            <p:strVal val="#ppt_x"/>
                                          </p:val>
                                        </p:tav>
                                        <p:tav tm="100000">
                                          <p:val>
                                            <p:strVal val="#ppt_x-1"/>
                                          </p:val>
                                        </p:tav>
                                      </p:tavLst>
                                    </p:anim>
                                    <p:set>
                                      <p:cBhvr>
                                        <p:cTn id="10" dur="1" fill="hold">
                                          <p:stCondLst>
                                            <p:cond delay="500"/>
                                          </p:stCondLst>
                                        </p:cTn>
                                        <p:tgtEl>
                                          <p:spTgt spid="129"/>
                                        </p:tgtEl>
                                        <p:attrNameLst>
                                          <p:attrName>style.visibility</p:attrName>
                                        </p:attrNameLst>
                                      </p:cBhvr>
                                      <p:to>
                                        <p:strVal val="hidden"/>
                                      </p:to>
                                    </p:set>
                                  </p:childTnLst>
                                </p:cTn>
                              </p:par>
                              <p:par>
                                <p:cTn id="11" presetID="2" presetClass="exit" presetSubtype="8" fill="hold" nodeType="withEffect">
                                  <p:stCondLst>
                                    <p:cond delay="0"/>
                                  </p:stCondLst>
                                  <p:childTnLst>
                                    <p:anim calcmode="lin" valueType="num">
                                      <p:cBhvr additive="base">
                                        <p:cTn id="12" dur="500"/>
                                        <p:tgtEl>
                                          <p:spTgt spid="130"/>
                                        </p:tgtEl>
                                        <p:attrNameLst>
                                          <p:attrName>ppt_x</p:attrName>
                                        </p:attrNameLst>
                                      </p:cBhvr>
                                      <p:tavLst>
                                        <p:tav tm="0">
                                          <p:val>
                                            <p:strVal val="#ppt_x"/>
                                          </p:val>
                                        </p:tav>
                                        <p:tav tm="100000">
                                          <p:val>
                                            <p:strVal val="#ppt_x-1"/>
                                          </p:val>
                                        </p:tav>
                                      </p:tavLst>
                                    </p:anim>
                                    <p:set>
                                      <p:cBhvr>
                                        <p:cTn id="13" dur="1" fill="hold">
                                          <p:stCondLst>
                                            <p:cond delay="500"/>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18"/>
          <p:cNvSpPr txBox="1">
            <a:spLocks noGrp="1"/>
          </p:cNvSpPr>
          <p:nvPr>
            <p:ph type="body" idx="1"/>
          </p:nvPr>
        </p:nvSpPr>
        <p:spPr>
          <a:xfrm>
            <a:off x="1024127" y="1489023"/>
            <a:ext cx="4754800" cy="48204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139" name="Google Shape;139;p18"/>
          <p:cNvSpPr txBox="1">
            <a:spLocks noGrp="1"/>
          </p:cNvSpPr>
          <p:nvPr>
            <p:ph type="body" idx="2"/>
          </p:nvPr>
        </p:nvSpPr>
        <p:spPr>
          <a:xfrm>
            <a:off x="5989320" y="1489023"/>
            <a:ext cx="4754800" cy="48204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140" name="Google Shape;140;p18"/>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18"/>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sp>
        <p:nvSpPr>
          <p:cNvPr id="143" name="Google Shape;143;p18"/>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1692248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6" name="Google Shape;146;p19"/>
          <p:cNvSpPr txBox="1">
            <a:spLocks noGrp="1"/>
          </p:cNvSpPr>
          <p:nvPr>
            <p:ph type="body" idx="1"/>
          </p:nvPr>
        </p:nvSpPr>
        <p:spPr>
          <a:xfrm>
            <a:off x="1024128" y="1829869"/>
            <a:ext cx="4754800" cy="822800"/>
          </a:xfrm>
          <a:prstGeom prst="rect">
            <a:avLst/>
          </a:prstGeom>
          <a:noFill/>
          <a:ln>
            <a:noFill/>
          </a:ln>
        </p:spPr>
        <p:txBody>
          <a:bodyPr spcFirstLastPara="1" wrap="square" lIns="137150" tIns="45700" rIns="137150" bIns="45700" anchor="ctr" anchorCtr="0">
            <a:noAutofit/>
          </a:bodyPr>
          <a:lstStyle>
            <a:lvl1pPr marL="609585" lvl="0" indent="-304792" algn="l" rtl="0">
              <a:lnSpc>
                <a:spcPct val="90000"/>
              </a:lnSpc>
              <a:spcBef>
                <a:spcPts val="0"/>
              </a:spcBef>
              <a:spcAft>
                <a:spcPts val="0"/>
              </a:spcAft>
              <a:buSzPts val="1725"/>
              <a:buNone/>
              <a:defRPr sz="2300" b="0" cap="none">
                <a:solidFill>
                  <a:schemeClr val="accent1"/>
                </a:solidFill>
                <a:latin typeface="Exo 2"/>
                <a:ea typeface="Exo 2"/>
                <a:cs typeface="Exo 2"/>
                <a:sym typeface="Exo 2"/>
              </a:defRPr>
            </a:lvl1pPr>
            <a:lvl2pPr marL="1219170" lvl="1" indent="-304792" algn="l" rtl="0">
              <a:lnSpc>
                <a:spcPct val="90000"/>
              </a:lnSpc>
              <a:spcBef>
                <a:spcPts val="200"/>
              </a:spcBef>
              <a:spcAft>
                <a:spcPts val="0"/>
              </a:spcAft>
              <a:buSzPts val="1500"/>
              <a:buNone/>
              <a:defRPr sz="2000" b="1"/>
            </a:lvl2pPr>
            <a:lvl3pPr marL="1828754" lvl="2" indent="-304792" algn="l" rtl="0">
              <a:lnSpc>
                <a:spcPct val="90000"/>
              </a:lnSpc>
              <a:spcBef>
                <a:spcPts val="400"/>
              </a:spcBef>
              <a:spcAft>
                <a:spcPts val="0"/>
              </a:spcAft>
              <a:buSzPts val="1350"/>
              <a:buNone/>
              <a:defRPr sz="1800" b="1"/>
            </a:lvl3pPr>
            <a:lvl4pPr marL="2438339" lvl="3" indent="-304792" algn="l" rtl="0">
              <a:lnSpc>
                <a:spcPct val="90000"/>
              </a:lnSpc>
              <a:spcBef>
                <a:spcPts val="400"/>
              </a:spcBef>
              <a:spcAft>
                <a:spcPts val="0"/>
              </a:spcAft>
              <a:buSzPts val="1200"/>
              <a:buNone/>
              <a:defRPr sz="1600" b="1"/>
            </a:lvl4pPr>
            <a:lvl5pPr marL="3047924" lvl="4" indent="-304792" algn="l" rtl="0">
              <a:lnSpc>
                <a:spcPct val="90000"/>
              </a:lnSpc>
              <a:spcBef>
                <a:spcPts val="400"/>
              </a:spcBef>
              <a:spcAft>
                <a:spcPts val="0"/>
              </a:spcAft>
              <a:buSzPts val="1200"/>
              <a:buNone/>
              <a:defRPr sz="1600" b="1"/>
            </a:lvl5pPr>
            <a:lvl6pPr marL="3657509" lvl="5" indent="-304792" algn="l" rtl="0">
              <a:lnSpc>
                <a:spcPct val="90000"/>
              </a:lnSpc>
              <a:spcBef>
                <a:spcPts val="400"/>
              </a:spcBef>
              <a:spcAft>
                <a:spcPts val="0"/>
              </a:spcAft>
              <a:buSzPts val="1200"/>
              <a:buNone/>
              <a:defRPr sz="1600" b="1"/>
            </a:lvl6pPr>
            <a:lvl7pPr marL="4267093" lvl="6" indent="-304792" algn="l" rtl="0">
              <a:lnSpc>
                <a:spcPct val="90000"/>
              </a:lnSpc>
              <a:spcBef>
                <a:spcPts val="400"/>
              </a:spcBef>
              <a:spcAft>
                <a:spcPts val="0"/>
              </a:spcAft>
              <a:buSzPts val="1200"/>
              <a:buNone/>
              <a:defRPr sz="1600" b="1"/>
            </a:lvl7pPr>
            <a:lvl8pPr marL="4876678" lvl="7" indent="-304792" algn="l" rtl="0">
              <a:lnSpc>
                <a:spcPct val="90000"/>
              </a:lnSpc>
              <a:spcBef>
                <a:spcPts val="400"/>
              </a:spcBef>
              <a:spcAft>
                <a:spcPts val="0"/>
              </a:spcAft>
              <a:buSzPts val="1200"/>
              <a:buNone/>
              <a:defRPr sz="1600" b="1"/>
            </a:lvl8pPr>
            <a:lvl9pPr marL="5486263" lvl="8" indent="-304792" algn="l" rtl="0">
              <a:lnSpc>
                <a:spcPct val="90000"/>
              </a:lnSpc>
              <a:spcBef>
                <a:spcPts val="400"/>
              </a:spcBef>
              <a:spcAft>
                <a:spcPts val="400"/>
              </a:spcAft>
              <a:buSzPts val="1200"/>
              <a:buNone/>
              <a:defRPr sz="1600" b="1"/>
            </a:lvl9pPr>
          </a:lstStyle>
          <a:p>
            <a:endParaRPr/>
          </a:p>
        </p:txBody>
      </p:sp>
      <p:sp>
        <p:nvSpPr>
          <p:cNvPr id="147" name="Google Shape;147;p19"/>
          <p:cNvSpPr txBox="1">
            <a:spLocks noGrp="1"/>
          </p:cNvSpPr>
          <p:nvPr>
            <p:ph type="body" idx="2"/>
          </p:nvPr>
        </p:nvSpPr>
        <p:spPr>
          <a:xfrm>
            <a:off x="1024128" y="2618021"/>
            <a:ext cx="4754800" cy="33416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148" name="Google Shape;148;p19"/>
          <p:cNvSpPr txBox="1">
            <a:spLocks noGrp="1"/>
          </p:cNvSpPr>
          <p:nvPr>
            <p:ph type="body" idx="3"/>
          </p:nvPr>
        </p:nvSpPr>
        <p:spPr>
          <a:xfrm>
            <a:off x="5990888" y="1829869"/>
            <a:ext cx="4754800" cy="822800"/>
          </a:xfrm>
          <a:prstGeom prst="rect">
            <a:avLst/>
          </a:prstGeom>
          <a:noFill/>
          <a:ln>
            <a:noFill/>
          </a:ln>
        </p:spPr>
        <p:txBody>
          <a:bodyPr spcFirstLastPara="1" wrap="square" lIns="137150" tIns="45700" rIns="137150" bIns="45700" anchor="ctr" anchorCtr="0">
            <a:noAutofit/>
          </a:bodyPr>
          <a:lstStyle>
            <a:lvl1pPr marL="609585" lvl="0" indent="-304792" algn="l" rtl="0">
              <a:lnSpc>
                <a:spcPct val="90000"/>
              </a:lnSpc>
              <a:spcBef>
                <a:spcPts val="0"/>
              </a:spcBef>
              <a:spcAft>
                <a:spcPts val="0"/>
              </a:spcAft>
              <a:buSzPts val="1725"/>
              <a:buNone/>
              <a:defRPr sz="2300" b="0" cap="none">
                <a:solidFill>
                  <a:schemeClr val="accent1"/>
                </a:solidFill>
                <a:latin typeface="Exo 2"/>
                <a:ea typeface="Exo 2"/>
                <a:cs typeface="Exo 2"/>
                <a:sym typeface="Exo 2"/>
              </a:defRPr>
            </a:lvl1pPr>
            <a:lvl2pPr marL="1219170" lvl="1" indent="-304792" algn="l" rtl="0">
              <a:lnSpc>
                <a:spcPct val="90000"/>
              </a:lnSpc>
              <a:spcBef>
                <a:spcPts val="200"/>
              </a:spcBef>
              <a:spcAft>
                <a:spcPts val="0"/>
              </a:spcAft>
              <a:buSzPts val="1500"/>
              <a:buNone/>
              <a:defRPr sz="2000" b="1"/>
            </a:lvl2pPr>
            <a:lvl3pPr marL="1828754" lvl="2" indent="-304792" algn="l" rtl="0">
              <a:lnSpc>
                <a:spcPct val="90000"/>
              </a:lnSpc>
              <a:spcBef>
                <a:spcPts val="400"/>
              </a:spcBef>
              <a:spcAft>
                <a:spcPts val="0"/>
              </a:spcAft>
              <a:buSzPts val="1350"/>
              <a:buNone/>
              <a:defRPr sz="1800" b="1"/>
            </a:lvl3pPr>
            <a:lvl4pPr marL="2438339" lvl="3" indent="-304792" algn="l" rtl="0">
              <a:lnSpc>
                <a:spcPct val="90000"/>
              </a:lnSpc>
              <a:spcBef>
                <a:spcPts val="400"/>
              </a:spcBef>
              <a:spcAft>
                <a:spcPts val="0"/>
              </a:spcAft>
              <a:buSzPts val="1200"/>
              <a:buNone/>
              <a:defRPr sz="1600" b="1"/>
            </a:lvl4pPr>
            <a:lvl5pPr marL="3047924" lvl="4" indent="-304792" algn="l" rtl="0">
              <a:lnSpc>
                <a:spcPct val="90000"/>
              </a:lnSpc>
              <a:spcBef>
                <a:spcPts val="400"/>
              </a:spcBef>
              <a:spcAft>
                <a:spcPts val="0"/>
              </a:spcAft>
              <a:buSzPts val="1200"/>
              <a:buNone/>
              <a:defRPr sz="1600" b="1"/>
            </a:lvl5pPr>
            <a:lvl6pPr marL="3657509" lvl="5" indent="-304792" algn="l" rtl="0">
              <a:lnSpc>
                <a:spcPct val="90000"/>
              </a:lnSpc>
              <a:spcBef>
                <a:spcPts val="400"/>
              </a:spcBef>
              <a:spcAft>
                <a:spcPts val="0"/>
              </a:spcAft>
              <a:buSzPts val="1200"/>
              <a:buNone/>
              <a:defRPr sz="1600" b="1"/>
            </a:lvl6pPr>
            <a:lvl7pPr marL="4267093" lvl="6" indent="-304792" algn="l" rtl="0">
              <a:lnSpc>
                <a:spcPct val="90000"/>
              </a:lnSpc>
              <a:spcBef>
                <a:spcPts val="400"/>
              </a:spcBef>
              <a:spcAft>
                <a:spcPts val="0"/>
              </a:spcAft>
              <a:buSzPts val="1200"/>
              <a:buNone/>
              <a:defRPr sz="1600" b="1"/>
            </a:lvl7pPr>
            <a:lvl8pPr marL="4876678" lvl="7" indent="-304792" algn="l" rtl="0">
              <a:lnSpc>
                <a:spcPct val="90000"/>
              </a:lnSpc>
              <a:spcBef>
                <a:spcPts val="400"/>
              </a:spcBef>
              <a:spcAft>
                <a:spcPts val="0"/>
              </a:spcAft>
              <a:buSzPts val="1200"/>
              <a:buNone/>
              <a:defRPr sz="1600" b="1"/>
            </a:lvl8pPr>
            <a:lvl9pPr marL="5486263" lvl="8" indent="-304792" algn="l" rtl="0">
              <a:lnSpc>
                <a:spcPct val="90000"/>
              </a:lnSpc>
              <a:spcBef>
                <a:spcPts val="400"/>
              </a:spcBef>
              <a:spcAft>
                <a:spcPts val="400"/>
              </a:spcAft>
              <a:buSzPts val="1200"/>
              <a:buNone/>
              <a:defRPr sz="1600" b="1"/>
            </a:lvl9pPr>
          </a:lstStyle>
          <a:p>
            <a:endParaRPr/>
          </a:p>
        </p:txBody>
      </p:sp>
      <p:sp>
        <p:nvSpPr>
          <p:cNvPr id="149" name="Google Shape;149;p19"/>
          <p:cNvSpPr txBox="1">
            <a:spLocks noGrp="1"/>
          </p:cNvSpPr>
          <p:nvPr>
            <p:ph type="body" idx="4"/>
          </p:nvPr>
        </p:nvSpPr>
        <p:spPr>
          <a:xfrm>
            <a:off x="5990888" y="2618021"/>
            <a:ext cx="4754800" cy="33416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a:lvl1pPr>
            <a:lvl2pPr marL="1219170" lvl="1" indent="-457189" algn="l" rtl="0">
              <a:lnSpc>
                <a:spcPct val="90000"/>
              </a:lnSpc>
              <a:spcBef>
                <a:spcPts val="200"/>
              </a:spcBef>
              <a:spcAft>
                <a:spcPts val="0"/>
              </a:spcAft>
              <a:buSzPts val="1800"/>
              <a:buChar char="•"/>
              <a:defRPr/>
            </a:lvl2pPr>
            <a:lvl3pPr marL="1828754" lvl="2" indent="-457189" algn="l" rtl="0">
              <a:lnSpc>
                <a:spcPct val="90000"/>
              </a:lnSpc>
              <a:spcBef>
                <a:spcPts val="400"/>
              </a:spcBef>
              <a:spcAft>
                <a:spcPts val="0"/>
              </a:spcAft>
              <a:buSzPts val="1800"/>
              <a:buChar char="•"/>
              <a:defRPr/>
            </a:lvl3pPr>
            <a:lvl4pPr marL="2438339" lvl="3" indent="-457189" algn="l" rtl="0">
              <a:lnSpc>
                <a:spcPct val="90000"/>
              </a:lnSpc>
              <a:spcBef>
                <a:spcPts val="400"/>
              </a:spcBef>
              <a:spcAft>
                <a:spcPts val="0"/>
              </a:spcAft>
              <a:buSzPts val="1800"/>
              <a:buChar char="•"/>
              <a:defRPr/>
            </a:lvl4pPr>
            <a:lvl5pPr marL="3047924" lvl="4" indent="-457189" algn="l" rtl="0">
              <a:lnSpc>
                <a:spcPct val="90000"/>
              </a:lnSpc>
              <a:spcBef>
                <a:spcPts val="400"/>
              </a:spcBef>
              <a:spcAft>
                <a:spcPts val="0"/>
              </a:spcAft>
              <a:buSzPts val="1800"/>
              <a:buChar char="•"/>
              <a:defRPr/>
            </a:lvl5pPr>
            <a:lvl6pPr marL="3657509" lvl="5" indent="-457189" algn="l" rtl="0">
              <a:lnSpc>
                <a:spcPct val="90000"/>
              </a:lnSpc>
              <a:spcBef>
                <a:spcPts val="400"/>
              </a:spcBef>
              <a:spcAft>
                <a:spcPts val="0"/>
              </a:spcAft>
              <a:buSzPts val="1800"/>
              <a:buChar char="•"/>
              <a:defRPr/>
            </a:lvl6pPr>
            <a:lvl7pPr marL="4267093" lvl="6" indent="-457189" algn="l" rtl="0">
              <a:lnSpc>
                <a:spcPct val="90000"/>
              </a:lnSpc>
              <a:spcBef>
                <a:spcPts val="400"/>
              </a:spcBef>
              <a:spcAft>
                <a:spcPts val="0"/>
              </a:spcAft>
              <a:buSzPts val="1800"/>
              <a:buChar char="•"/>
              <a:defRPr/>
            </a:lvl7pPr>
            <a:lvl8pPr marL="4876678" lvl="7" indent="-457189" algn="l" rtl="0">
              <a:lnSpc>
                <a:spcPct val="90000"/>
              </a:lnSpc>
              <a:spcBef>
                <a:spcPts val="400"/>
              </a:spcBef>
              <a:spcAft>
                <a:spcPts val="0"/>
              </a:spcAft>
              <a:buSzPts val="1800"/>
              <a:buChar char="•"/>
              <a:defRPr/>
            </a:lvl8pPr>
            <a:lvl9pPr marL="5486263" lvl="8" indent="-457189" algn="l" rtl="0">
              <a:lnSpc>
                <a:spcPct val="90000"/>
              </a:lnSpc>
              <a:spcBef>
                <a:spcPts val="400"/>
              </a:spcBef>
              <a:spcAft>
                <a:spcPts val="400"/>
              </a:spcAft>
              <a:buSzPts val="1800"/>
              <a:buChar char="•"/>
              <a:defRPr/>
            </a:lvl9pPr>
          </a:lstStyle>
          <a:p>
            <a:endParaRPr/>
          </a:p>
        </p:txBody>
      </p:sp>
      <p:sp>
        <p:nvSpPr>
          <p:cNvPr id="150" name="Google Shape;150;p19"/>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1" name="Google Shape;151;p19"/>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2" name="Google Shape;152;p19"/>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873912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53"/>
        <p:cNvGrpSpPr/>
        <p:nvPr/>
      </p:nvGrpSpPr>
      <p:grpSpPr>
        <a:xfrm>
          <a:off x="0" y="0"/>
          <a:ext cx="0" cy="0"/>
          <a:chOff x="0" y="0"/>
          <a:chExt cx="0" cy="0"/>
        </a:xfrm>
      </p:grpSpPr>
      <p:sp>
        <p:nvSpPr>
          <p:cNvPr id="154" name="Google Shape;154;p20"/>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5" name="Google Shape;155;p20"/>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6" name="Google Shape;156;p20"/>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None/>
              <a:defRPr/>
            </a:lvl1pPr>
            <a:lvl2pPr marL="0" lvl="1" indent="0" algn="l" rtl="0">
              <a:lnSpc>
                <a:spcPct val="100000"/>
              </a:lnSpc>
              <a:spcBef>
                <a:spcPts val="0"/>
              </a:spcBef>
              <a:spcAft>
                <a:spcPts val="0"/>
              </a:spcAft>
              <a:buNone/>
              <a:defRPr/>
            </a:lvl2pPr>
            <a:lvl3pPr marL="0" lvl="2" indent="0" algn="l" rtl="0">
              <a:lnSpc>
                <a:spcPct val="100000"/>
              </a:lnSpc>
              <a:spcBef>
                <a:spcPts val="0"/>
              </a:spcBef>
              <a:spcAft>
                <a:spcPts val="0"/>
              </a:spcAft>
              <a:buNone/>
              <a:defRPr/>
            </a:lvl3pPr>
            <a:lvl4pPr marL="0" lvl="3" indent="0" algn="l" rtl="0">
              <a:lnSpc>
                <a:spcPct val="100000"/>
              </a:lnSpc>
              <a:spcBef>
                <a:spcPts val="0"/>
              </a:spcBef>
              <a:spcAft>
                <a:spcPts val="0"/>
              </a:spcAft>
              <a:buNone/>
              <a:defRPr/>
            </a:lvl4pPr>
            <a:lvl5pPr marL="0" lvl="4" indent="0" algn="l" rtl="0">
              <a:lnSpc>
                <a:spcPct val="100000"/>
              </a:lnSpc>
              <a:spcBef>
                <a:spcPts val="0"/>
              </a:spcBef>
              <a:spcAft>
                <a:spcPts val="0"/>
              </a:spcAft>
              <a:buNone/>
              <a:defRPr/>
            </a:lvl5pPr>
            <a:lvl6pPr marL="0" lvl="5" indent="0" algn="l" rtl="0">
              <a:lnSpc>
                <a:spcPct val="100000"/>
              </a:lnSpc>
              <a:spcBef>
                <a:spcPts val="0"/>
              </a:spcBef>
              <a:spcAft>
                <a:spcPts val="0"/>
              </a:spcAft>
              <a:buNone/>
              <a:defRPr/>
            </a:lvl6pPr>
            <a:lvl7pPr marL="0" lvl="6" indent="0" algn="l" rtl="0">
              <a:lnSpc>
                <a:spcPct val="100000"/>
              </a:lnSpc>
              <a:spcBef>
                <a:spcPts val="0"/>
              </a:spcBef>
              <a:spcAft>
                <a:spcPts val="0"/>
              </a:spcAft>
              <a:buNone/>
              <a:defRPr/>
            </a:lvl7pPr>
            <a:lvl8pPr marL="0" lvl="7" indent="0" algn="l" rtl="0">
              <a:lnSpc>
                <a:spcPct val="100000"/>
              </a:lnSpc>
              <a:spcBef>
                <a:spcPts val="0"/>
              </a:spcBef>
              <a:spcAft>
                <a:spcPts val="0"/>
              </a:spcAft>
              <a:buNone/>
              <a:defRPr/>
            </a:lvl8pPr>
            <a:lvl9pPr marL="0" lvl="8" indent="0" algn="l" rtl="0">
              <a:lnSpc>
                <a:spcPct val="100000"/>
              </a:lnSpc>
              <a:spcBef>
                <a:spcPts val="0"/>
              </a:spcBef>
              <a:spcAft>
                <a:spcPts val="0"/>
              </a:spcAft>
              <a:buNone/>
              <a:defRPr/>
            </a:lvl9pPr>
          </a:lstStyle>
          <a:p>
            <a:fld id="{00000000-1234-1234-1234-123412341234}" type="slidenum">
              <a:rPr lang="en-US" smtClean="0"/>
              <a:pPr/>
              <a:t>‹#›</a:t>
            </a:fld>
            <a:endParaRPr lang="en-US"/>
          </a:p>
        </p:txBody>
      </p:sp>
      <p:sp>
        <p:nvSpPr>
          <p:cNvPr id="157" name="Google Shape;157;p20"/>
          <p:cNvSpPr txBox="1"/>
          <p:nvPr/>
        </p:nvSpPr>
        <p:spPr>
          <a:xfrm>
            <a:off x="637309" y="1935627"/>
            <a:ext cx="3330400" cy="1026000"/>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Clr>
                <a:srgbClr val="32A2DB"/>
              </a:buClr>
              <a:buSzPts val="4400"/>
              <a:buFont typeface="Arial"/>
              <a:buNone/>
            </a:pPr>
            <a:r>
              <a:rPr lang="en-US" sz="5867" b="0" i="0" u="none" strike="noStrike" cap="none">
                <a:solidFill>
                  <a:srgbClr val="32A2DB"/>
                </a:solidFill>
                <a:latin typeface="Exo 2"/>
                <a:ea typeface="Exo 2"/>
                <a:cs typeface="Exo 2"/>
                <a:sym typeface="Exo 2"/>
              </a:rPr>
              <a:t>big data. </a:t>
            </a:r>
            <a:endParaRPr sz="2400"/>
          </a:p>
        </p:txBody>
      </p:sp>
      <p:pic>
        <p:nvPicPr>
          <p:cNvPr id="158" name="Google Shape;158;p20" descr="Image result for phdata"/>
          <p:cNvPicPr preferRelativeResize="0"/>
          <p:nvPr/>
        </p:nvPicPr>
        <p:blipFill rotWithShape="1">
          <a:blip r:embed="rId2">
            <a:alphaModFix/>
          </a:blip>
          <a:srcRect/>
          <a:stretch/>
        </p:blipFill>
        <p:spPr>
          <a:xfrm>
            <a:off x="7548898" y="1673046"/>
            <a:ext cx="4018244" cy="1607791"/>
          </a:xfrm>
          <a:prstGeom prst="rect">
            <a:avLst/>
          </a:prstGeom>
          <a:noFill/>
          <a:ln>
            <a:noFill/>
          </a:ln>
        </p:spPr>
      </p:pic>
      <p:sp>
        <p:nvSpPr>
          <p:cNvPr id="159" name="Google Shape;159;p20"/>
          <p:cNvSpPr/>
          <p:nvPr/>
        </p:nvSpPr>
        <p:spPr>
          <a:xfrm>
            <a:off x="3630015" y="1935625"/>
            <a:ext cx="4170400" cy="10260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r>
              <a:rPr lang="en-US" sz="5867" b="0" i="0" u="none" strike="noStrike" cap="none">
                <a:solidFill>
                  <a:srgbClr val="32A2DB"/>
                </a:solidFill>
                <a:latin typeface="Exo 2"/>
                <a:ea typeface="Exo 2"/>
                <a:cs typeface="Exo 2"/>
                <a:sym typeface="Exo 2"/>
              </a:rPr>
              <a:t>smart data.</a:t>
            </a:r>
            <a:endParaRPr sz="1867" b="0" i="0" u="none" strike="noStrike" cap="none">
              <a:solidFill>
                <a:srgbClr val="000000"/>
              </a:solidFill>
              <a:latin typeface="Arial"/>
              <a:ea typeface="Arial"/>
              <a:cs typeface="Arial"/>
              <a:sym typeface="Arial"/>
            </a:endParaRPr>
          </a:p>
        </p:txBody>
      </p:sp>
      <p:sp>
        <p:nvSpPr>
          <p:cNvPr id="160" name="Google Shape;160;p20"/>
          <p:cNvSpPr/>
          <p:nvPr/>
        </p:nvSpPr>
        <p:spPr>
          <a:xfrm>
            <a:off x="535100" y="5070929"/>
            <a:ext cx="11032000" cy="8176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32A2DB"/>
              </a:buClr>
              <a:buSzPts val="2000"/>
              <a:buFont typeface="Arial"/>
              <a:buNone/>
            </a:pPr>
            <a:r>
              <a:rPr lang="en-US" sz="2667" b="0" i="0" u="none" strike="noStrike" cap="none">
                <a:solidFill>
                  <a:srgbClr val="32A2DB"/>
                </a:solidFill>
                <a:latin typeface="Exo 2"/>
                <a:ea typeface="Exo 2"/>
                <a:cs typeface="Exo 2"/>
                <a:sym typeface="Exo 2"/>
              </a:rPr>
              <a:t>www.phData.io</a:t>
            </a:r>
            <a:endParaRPr sz="2667" b="0" i="0" u="none" strike="noStrike" cap="none">
              <a:solidFill>
                <a:srgbClr val="32A2DB"/>
              </a:solidFill>
              <a:latin typeface="Exo 2"/>
              <a:ea typeface="Exo 2"/>
              <a:cs typeface="Exo 2"/>
              <a:sym typeface="Exo 2"/>
            </a:endParaRPr>
          </a:p>
        </p:txBody>
      </p:sp>
    </p:spTree>
    <p:extLst>
      <p:ext uri="{BB962C8B-B14F-4D97-AF65-F5344CB8AC3E}">
        <p14:creationId xmlns:p14="http://schemas.microsoft.com/office/powerpoint/2010/main" val="220232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500"/>
                                        <p:tgtEl>
                                          <p:spTgt spid="157">
                                            <p:txEl>
                                              <p:pRg st="0" end="0"/>
                                            </p:txEl>
                                          </p:spTgt>
                                        </p:tgtEl>
                                      </p:cBhvr>
                                    </p:animEffect>
                                  </p:childTnLst>
                                </p:cTn>
                              </p:par>
                              <p:par>
                                <p:cTn id="8" presetID="10" presetClass="entr" presetSubtype="0" fill="hold" nodeType="withEffect">
                                  <p:stCondLst>
                                    <p:cond delay="550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nodeType="withEffect">
                                  <p:stCondLst>
                                    <p:cond delay="7000"/>
                                  </p:stCondLst>
                                  <p:childTnLst>
                                    <p:set>
                                      <p:cBhvr>
                                        <p:cTn id="12" dur="1" fill="hold">
                                          <p:stCondLst>
                                            <p:cond delay="0"/>
                                          </p:stCondLst>
                                        </p:cTn>
                                        <p:tgtEl>
                                          <p:spTgt spid="158"/>
                                        </p:tgtEl>
                                        <p:attrNameLst>
                                          <p:attrName>style.visibility</p:attrName>
                                        </p:attrNameLst>
                                      </p:cBhvr>
                                      <p:to>
                                        <p:strVal val="visible"/>
                                      </p:to>
                                    </p:set>
                                    <p:animEffect transition="in" filter="fade">
                                      <p:cBhvr>
                                        <p:cTn id="13"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61"/>
        <p:cNvGrpSpPr/>
        <p:nvPr/>
      </p:nvGrpSpPr>
      <p:grpSpPr>
        <a:xfrm>
          <a:off x="0" y="0"/>
          <a:ext cx="0" cy="0"/>
          <a:chOff x="0" y="0"/>
          <a:chExt cx="0" cy="0"/>
        </a:xfrm>
      </p:grpSpPr>
      <p:sp>
        <p:nvSpPr>
          <p:cNvPr id="162" name="Google Shape;162;p21"/>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p21"/>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4" name="Google Shape;164;p21"/>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None/>
              <a:defRPr/>
            </a:lvl1pPr>
            <a:lvl2pPr marL="0" lvl="1" indent="0" algn="l" rtl="0">
              <a:lnSpc>
                <a:spcPct val="100000"/>
              </a:lnSpc>
              <a:spcBef>
                <a:spcPts val="0"/>
              </a:spcBef>
              <a:spcAft>
                <a:spcPts val="0"/>
              </a:spcAft>
              <a:buNone/>
              <a:defRPr/>
            </a:lvl2pPr>
            <a:lvl3pPr marL="0" lvl="2" indent="0" algn="l" rtl="0">
              <a:lnSpc>
                <a:spcPct val="100000"/>
              </a:lnSpc>
              <a:spcBef>
                <a:spcPts val="0"/>
              </a:spcBef>
              <a:spcAft>
                <a:spcPts val="0"/>
              </a:spcAft>
              <a:buNone/>
              <a:defRPr/>
            </a:lvl3pPr>
            <a:lvl4pPr marL="0" lvl="3" indent="0" algn="l" rtl="0">
              <a:lnSpc>
                <a:spcPct val="100000"/>
              </a:lnSpc>
              <a:spcBef>
                <a:spcPts val="0"/>
              </a:spcBef>
              <a:spcAft>
                <a:spcPts val="0"/>
              </a:spcAft>
              <a:buNone/>
              <a:defRPr/>
            </a:lvl4pPr>
            <a:lvl5pPr marL="0" lvl="4" indent="0" algn="l" rtl="0">
              <a:lnSpc>
                <a:spcPct val="100000"/>
              </a:lnSpc>
              <a:spcBef>
                <a:spcPts val="0"/>
              </a:spcBef>
              <a:spcAft>
                <a:spcPts val="0"/>
              </a:spcAft>
              <a:buNone/>
              <a:defRPr/>
            </a:lvl5pPr>
            <a:lvl6pPr marL="0" lvl="5" indent="0" algn="l" rtl="0">
              <a:lnSpc>
                <a:spcPct val="100000"/>
              </a:lnSpc>
              <a:spcBef>
                <a:spcPts val="0"/>
              </a:spcBef>
              <a:spcAft>
                <a:spcPts val="0"/>
              </a:spcAft>
              <a:buNone/>
              <a:defRPr/>
            </a:lvl6pPr>
            <a:lvl7pPr marL="0" lvl="6" indent="0" algn="l" rtl="0">
              <a:lnSpc>
                <a:spcPct val="100000"/>
              </a:lnSpc>
              <a:spcBef>
                <a:spcPts val="0"/>
              </a:spcBef>
              <a:spcAft>
                <a:spcPts val="0"/>
              </a:spcAft>
              <a:buNone/>
              <a:defRPr/>
            </a:lvl7pPr>
            <a:lvl8pPr marL="0" lvl="7" indent="0" algn="l" rtl="0">
              <a:lnSpc>
                <a:spcPct val="100000"/>
              </a:lnSpc>
              <a:spcBef>
                <a:spcPts val="0"/>
              </a:spcBef>
              <a:spcAft>
                <a:spcPts val="0"/>
              </a:spcAft>
              <a:buNone/>
              <a:defRPr/>
            </a:lvl8pPr>
            <a:lvl9pPr marL="0" lvl="8" indent="0" algn="l" rtl="0">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695492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1024128" y="471509"/>
            <a:ext cx="4389200" cy="17372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Clr>
                <a:srgbClr val="0C0C0C"/>
              </a:buClr>
              <a:buSzPts val="3000"/>
              <a:buFont typeface="Exo 2"/>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7" name="Google Shape;167;p22"/>
          <p:cNvSpPr txBox="1">
            <a:spLocks noGrp="1"/>
          </p:cNvSpPr>
          <p:nvPr>
            <p:ph type="body" idx="1"/>
          </p:nvPr>
        </p:nvSpPr>
        <p:spPr>
          <a:xfrm>
            <a:off x="5715000" y="822960"/>
            <a:ext cx="5678400" cy="5184800"/>
          </a:xfrm>
          <a:prstGeom prst="rect">
            <a:avLst/>
          </a:prstGeom>
          <a:noFill/>
          <a:ln>
            <a:noFill/>
          </a:ln>
        </p:spPr>
        <p:txBody>
          <a:bodyPr spcFirstLastPara="1" wrap="square" lIns="45700" tIns="45700" rIns="45700" bIns="45700" anchor="t" anchorCtr="0">
            <a:noAutofit/>
          </a:bodyPr>
          <a:lstStyle>
            <a:lvl1pPr marL="609585" lvl="0" indent="-457189" algn="l" rtl="0">
              <a:lnSpc>
                <a:spcPct val="90000"/>
              </a:lnSpc>
              <a:spcBef>
                <a:spcPts val="1200"/>
              </a:spcBef>
              <a:spcAft>
                <a:spcPts val="0"/>
              </a:spcAft>
              <a:buSzPts val="1800"/>
              <a:buChar char=" "/>
              <a:defRPr sz="2400"/>
            </a:lvl1pPr>
            <a:lvl2pPr marL="1219170" lvl="1" indent="-431789" algn="l" rtl="0">
              <a:lnSpc>
                <a:spcPct val="90000"/>
              </a:lnSpc>
              <a:spcBef>
                <a:spcPts val="200"/>
              </a:spcBef>
              <a:spcAft>
                <a:spcPts val="0"/>
              </a:spcAft>
              <a:buSzPts val="1500"/>
              <a:buChar char="•"/>
              <a:defRPr sz="2000"/>
            </a:lvl2pPr>
            <a:lvl3pPr marL="1828754" lvl="2" indent="-406390" algn="l" rtl="0">
              <a:lnSpc>
                <a:spcPct val="90000"/>
              </a:lnSpc>
              <a:spcBef>
                <a:spcPts val="400"/>
              </a:spcBef>
              <a:spcAft>
                <a:spcPts val="0"/>
              </a:spcAft>
              <a:buSzPts val="1200"/>
              <a:buChar char="•"/>
              <a:defRPr sz="1600"/>
            </a:lvl3pPr>
            <a:lvl4pPr marL="2438339" lvl="3" indent="-406390" algn="l" rtl="0">
              <a:lnSpc>
                <a:spcPct val="90000"/>
              </a:lnSpc>
              <a:spcBef>
                <a:spcPts val="400"/>
              </a:spcBef>
              <a:spcAft>
                <a:spcPts val="0"/>
              </a:spcAft>
              <a:buSzPts val="1200"/>
              <a:buChar char="•"/>
              <a:defRPr sz="1600"/>
            </a:lvl4pPr>
            <a:lvl5pPr marL="3047924" lvl="4" indent="-406390" algn="l" rtl="0">
              <a:lnSpc>
                <a:spcPct val="90000"/>
              </a:lnSpc>
              <a:spcBef>
                <a:spcPts val="400"/>
              </a:spcBef>
              <a:spcAft>
                <a:spcPts val="0"/>
              </a:spcAft>
              <a:buSzPts val="1200"/>
              <a:buChar char="•"/>
              <a:defRPr sz="1600"/>
            </a:lvl5pPr>
            <a:lvl6pPr marL="3657509" lvl="5" indent="-406390" algn="l" rtl="0">
              <a:lnSpc>
                <a:spcPct val="90000"/>
              </a:lnSpc>
              <a:spcBef>
                <a:spcPts val="400"/>
              </a:spcBef>
              <a:spcAft>
                <a:spcPts val="0"/>
              </a:spcAft>
              <a:buSzPts val="1200"/>
              <a:buChar char="•"/>
              <a:defRPr sz="1600"/>
            </a:lvl6pPr>
            <a:lvl7pPr marL="4267093" lvl="6" indent="-406390" algn="l" rtl="0">
              <a:lnSpc>
                <a:spcPct val="90000"/>
              </a:lnSpc>
              <a:spcBef>
                <a:spcPts val="400"/>
              </a:spcBef>
              <a:spcAft>
                <a:spcPts val="0"/>
              </a:spcAft>
              <a:buSzPts val="1200"/>
              <a:buChar char="•"/>
              <a:defRPr sz="1600"/>
            </a:lvl7pPr>
            <a:lvl8pPr marL="4876678" lvl="7" indent="-406390" algn="l" rtl="0">
              <a:lnSpc>
                <a:spcPct val="90000"/>
              </a:lnSpc>
              <a:spcBef>
                <a:spcPts val="400"/>
              </a:spcBef>
              <a:spcAft>
                <a:spcPts val="0"/>
              </a:spcAft>
              <a:buSzPts val="1200"/>
              <a:buChar char="•"/>
              <a:defRPr sz="1600"/>
            </a:lvl8pPr>
            <a:lvl9pPr marL="5486263" lvl="8" indent="-406390" algn="l" rtl="0">
              <a:lnSpc>
                <a:spcPct val="90000"/>
              </a:lnSpc>
              <a:spcBef>
                <a:spcPts val="400"/>
              </a:spcBef>
              <a:spcAft>
                <a:spcPts val="400"/>
              </a:spcAft>
              <a:buSzPts val="1200"/>
              <a:buChar char="•"/>
              <a:defRPr sz="1600"/>
            </a:lvl9pPr>
          </a:lstStyle>
          <a:p>
            <a:endParaRPr/>
          </a:p>
        </p:txBody>
      </p:sp>
      <p:sp>
        <p:nvSpPr>
          <p:cNvPr id="168" name="Google Shape;168;p22"/>
          <p:cNvSpPr txBox="1">
            <a:spLocks noGrp="1"/>
          </p:cNvSpPr>
          <p:nvPr>
            <p:ph type="body" idx="2"/>
          </p:nvPr>
        </p:nvSpPr>
        <p:spPr>
          <a:xfrm>
            <a:off x="1024128" y="2257505"/>
            <a:ext cx="4389200" cy="3762400"/>
          </a:xfrm>
          <a:prstGeom prst="rect">
            <a:avLst/>
          </a:prstGeom>
          <a:noFill/>
          <a:ln>
            <a:noFill/>
          </a:ln>
        </p:spPr>
        <p:txBody>
          <a:bodyPr spcFirstLastPara="1" wrap="square" lIns="91425" tIns="45700" rIns="91425" bIns="45700" anchor="t" anchorCtr="0">
            <a:noAutofit/>
          </a:bodyPr>
          <a:lstStyle>
            <a:lvl1pPr marL="609585" lvl="0" indent="-304792" algn="l" rtl="0">
              <a:lnSpc>
                <a:spcPct val="108000"/>
              </a:lnSpc>
              <a:spcBef>
                <a:spcPts val="600"/>
              </a:spcBef>
              <a:spcAft>
                <a:spcPts val="0"/>
              </a:spcAft>
              <a:buSzPts val="1200"/>
              <a:buNone/>
              <a:defRPr sz="1600"/>
            </a:lvl1pPr>
            <a:lvl2pPr marL="1219170" lvl="1" indent="-304792" algn="l" rtl="0">
              <a:lnSpc>
                <a:spcPct val="90000"/>
              </a:lnSpc>
              <a:spcBef>
                <a:spcPts val="200"/>
              </a:spcBef>
              <a:spcAft>
                <a:spcPts val="0"/>
              </a:spcAft>
              <a:buSzPts val="900"/>
              <a:buNone/>
              <a:defRPr sz="1200"/>
            </a:lvl2pPr>
            <a:lvl3pPr marL="1828754" lvl="2" indent="-304792" algn="l" rtl="0">
              <a:lnSpc>
                <a:spcPct val="90000"/>
              </a:lnSpc>
              <a:spcBef>
                <a:spcPts val="400"/>
              </a:spcBef>
              <a:spcAft>
                <a:spcPts val="0"/>
              </a:spcAft>
              <a:buSzPts val="750"/>
              <a:buNone/>
              <a:defRPr sz="1000"/>
            </a:lvl3pPr>
            <a:lvl4pPr marL="2438339" lvl="3" indent="-304792" algn="l" rtl="0">
              <a:lnSpc>
                <a:spcPct val="90000"/>
              </a:lnSpc>
              <a:spcBef>
                <a:spcPts val="400"/>
              </a:spcBef>
              <a:spcAft>
                <a:spcPts val="0"/>
              </a:spcAft>
              <a:buSzPts val="675"/>
              <a:buNone/>
              <a:defRPr sz="900"/>
            </a:lvl4pPr>
            <a:lvl5pPr marL="3047924" lvl="4" indent="-304792" algn="l" rtl="0">
              <a:lnSpc>
                <a:spcPct val="90000"/>
              </a:lnSpc>
              <a:spcBef>
                <a:spcPts val="400"/>
              </a:spcBef>
              <a:spcAft>
                <a:spcPts val="0"/>
              </a:spcAft>
              <a:buSzPts val="675"/>
              <a:buNone/>
              <a:defRPr sz="900"/>
            </a:lvl5pPr>
            <a:lvl6pPr marL="3657509" lvl="5" indent="-304792" algn="l" rtl="0">
              <a:lnSpc>
                <a:spcPct val="90000"/>
              </a:lnSpc>
              <a:spcBef>
                <a:spcPts val="400"/>
              </a:spcBef>
              <a:spcAft>
                <a:spcPts val="0"/>
              </a:spcAft>
              <a:buSzPts val="675"/>
              <a:buNone/>
              <a:defRPr sz="900"/>
            </a:lvl6pPr>
            <a:lvl7pPr marL="4267093" lvl="6" indent="-304792" algn="l" rtl="0">
              <a:lnSpc>
                <a:spcPct val="90000"/>
              </a:lnSpc>
              <a:spcBef>
                <a:spcPts val="400"/>
              </a:spcBef>
              <a:spcAft>
                <a:spcPts val="0"/>
              </a:spcAft>
              <a:buSzPts val="675"/>
              <a:buNone/>
              <a:defRPr sz="900"/>
            </a:lvl7pPr>
            <a:lvl8pPr marL="4876678" lvl="7" indent="-304792" algn="l" rtl="0">
              <a:lnSpc>
                <a:spcPct val="90000"/>
              </a:lnSpc>
              <a:spcBef>
                <a:spcPts val="400"/>
              </a:spcBef>
              <a:spcAft>
                <a:spcPts val="0"/>
              </a:spcAft>
              <a:buSzPts val="675"/>
              <a:buNone/>
              <a:defRPr sz="900"/>
            </a:lvl8pPr>
            <a:lvl9pPr marL="5486263" lvl="8" indent="-304792" algn="l" rtl="0">
              <a:lnSpc>
                <a:spcPct val="90000"/>
              </a:lnSpc>
              <a:spcBef>
                <a:spcPts val="400"/>
              </a:spcBef>
              <a:spcAft>
                <a:spcPts val="400"/>
              </a:spcAft>
              <a:buSzPts val="675"/>
              <a:buNone/>
              <a:defRPr sz="900"/>
            </a:lvl9pPr>
          </a:lstStyle>
          <a:p>
            <a:endParaRPr/>
          </a:p>
        </p:txBody>
      </p:sp>
      <p:sp>
        <p:nvSpPr>
          <p:cNvPr id="169" name="Google Shape;169;p22"/>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22"/>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1" name="Google Shape;171;p22"/>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740967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457200" y="4960139"/>
            <a:ext cx="7772400" cy="1463200"/>
          </a:xfrm>
          <a:prstGeom prst="rect">
            <a:avLst/>
          </a:prstGeom>
          <a:noFill/>
          <a:ln>
            <a:noFill/>
          </a:ln>
        </p:spPr>
        <p:txBody>
          <a:bodyPr spcFirstLastPara="1" wrap="square" lIns="91425" tIns="45700" rIns="91425" bIns="45700" anchor="ctr" anchorCtr="0">
            <a:noAutofit/>
          </a:bodyPr>
          <a:lstStyle>
            <a:lvl1pPr lvl="0" algn="r" rtl="0">
              <a:lnSpc>
                <a:spcPct val="80000"/>
              </a:lnSpc>
              <a:spcBef>
                <a:spcPts val="0"/>
              </a:spcBef>
              <a:spcAft>
                <a:spcPts val="0"/>
              </a:spcAft>
              <a:buClr>
                <a:srgbClr val="0C0C0C"/>
              </a:buClr>
              <a:buSzPts val="3750"/>
              <a:buFont typeface="Exo 2"/>
              <a:buNone/>
              <a:defRPr sz="5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4" name="Google Shape;174;p23"/>
          <p:cNvSpPr>
            <a:spLocks noGrp="1"/>
          </p:cNvSpPr>
          <p:nvPr>
            <p:ph type="pic" idx="2"/>
          </p:nvPr>
        </p:nvSpPr>
        <p:spPr>
          <a:xfrm>
            <a:off x="0" y="-1"/>
            <a:ext cx="12188800" cy="4572000"/>
          </a:xfrm>
          <a:prstGeom prst="rect">
            <a:avLst/>
          </a:prstGeom>
          <a:solidFill>
            <a:srgbClr val="96C6E6"/>
          </a:solidFill>
          <a:ln>
            <a:noFill/>
          </a:ln>
        </p:spPr>
        <p:txBody>
          <a:bodyPr spcFirstLastPara="1" wrap="square" lIns="457200" tIns="365750" rIns="45700" bIns="45700" anchor="t" anchorCtr="0">
            <a:noAutofit/>
          </a:bodyPr>
          <a:lstStyle>
            <a:lvl1pPr marR="0" lvl="0" algn="l" rtl="0">
              <a:lnSpc>
                <a:spcPct val="90000"/>
              </a:lnSpc>
              <a:spcBef>
                <a:spcPts val="1200"/>
              </a:spcBef>
              <a:spcAft>
                <a:spcPts val="0"/>
              </a:spcAft>
              <a:buClr>
                <a:schemeClr val="accent1"/>
              </a:buClr>
              <a:buSzPts val="2400"/>
              <a:buFont typeface="Questrial"/>
              <a:buNone/>
              <a:defRPr sz="3200" b="0" i="0" u="none" strike="noStrike" cap="none">
                <a:solidFill>
                  <a:schemeClr val="dk1"/>
                </a:solidFill>
                <a:latin typeface="Exo 2"/>
                <a:ea typeface="Exo 2"/>
                <a:cs typeface="Exo 2"/>
                <a:sym typeface="Exo 2"/>
              </a:defRPr>
            </a:lvl1pPr>
            <a:lvl2pPr marR="0" lvl="1" algn="l" rtl="0">
              <a:lnSpc>
                <a:spcPct val="90000"/>
              </a:lnSpc>
              <a:spcBef>
                <a:spcPts val="200"/>
              </a:spcBef>
              <a:spcAft>
                <a:spcPts val="0"/>
              </a:spcAft>
              <a:buClr>
                <a:schemeClr val="accent1"/>
              </a:buClr>
              <a:buSzPts val="2100"/>
              <a:buFont typeface="Noto Sans Symbols"/>
              <a:buNone/>
              <a:defRPr sz="2800" b="0" i="0" u="none" strike="noStrike" cap="none">
                <a:solidFill>
                  <a:schemeClr val="dk1"/>
                </a:solidFill>
                <a:latin typeface="Exo 2"/>
                <a:ea typeface="Exo 2"/>
                <a:cs typeface="Exo 2"/>
                <a:sym typeface="Exo 2"/>
              </a:defRPr>
            </a:lvl2pPr>
            <a:lvl3pPr marR="0" lvl="2" algn="l" rtl="0">
              <a:lnSpc>
                <a:spcPct val="90000"/>
              </a:lnSpc>
              <a:spcBef>
                <a:spcPts val="400"/>
              </a:spcBef>
              <a:spcAft>
                <a:spcPts val="0"/>
              </a:spcAft>
              <a:buClr>
                <a:schemeClr val="accent1"/>
              </a:buClr>
              <a:buSzPts val="1800"/>
              <a:buFont typeface="Noto Sans Symbols"/>
              <a:buNone/>
              <a:defRPr sz="2400" b="0" i="0" u="none" strike="noStrike" cap="none">
                <a:solidFill>
                  <a:schemeClr val="dk1"/>
                </a:solidFill>
                <a:latin typeface="Exo 2"/>
                <a:ea typeface="Exo 2"/>
                <a:cs typeface="Exo 2"/>
                <a:sym typeface="Exo 2"/>
              </a:defRPr>
            </a:lvl3pPr>
            <a:lvl4pPr marR="0" lvl="3"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4pPr>
            <a:lvl5pPr marR="0" lvl="4"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5pPr>
            <a:lvl6pPr marR="0" lvl="5"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6pPr>
            <a:lvl7pPr marR="0" lvl="6"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7pPr>
            <a:lvl8pPr marR="0" lvl="7" algn="l" rtl="0">
              <a:lnSpc>
                <a:spcPct val="90000"/>
              </a:lnSpc>
              <a:spcBef>
                <a:spcPts val="400"/>
              </a:spcBef>
              <a:spcAft>
                <a:spcPts val="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8pPr>
            <a:lvl9pPr marR="0" lvl="8" algn="l" rtl="0">
              <a:lnSpc>
                <a:spcPct val="90000"/>
              </a:lnSpc>
              <a:spcBef>
                <a:spcPts val="400"/>
              </a:spcBef>
              <a:spcAft>
                <a:spcPts val="400"/>
              </a:spcAft>
              <a:buClr>
                <a:schemeClr val="accent1"/>
              </a:buClr>
              <a:buSzPts val="1500"/>
              <a:buFont typeface="Noto Sans Symbols"/>
              <a:buNone/>
              <a:defRPr sz="2000" b="0" i="0" u="none" strike="noStrike" cap="none">
                <a:solidFill>
                  <a:schemeClr val="dk1"/>
                </a:solidFill>
                <a:latin typeface="Exo 2"/>
                <a:ea typeface="Exo 2"/>
                <a:cs typeface="Exo 2"/>
                <a:sym typeface="Exo 2"/>
              </a:defRPr>
            </a:lvl9pPr>
          </a:lstStyle>
          <a:p>
            <a:endParaRPr/>
          </a:p>
        </p:txBody>
      </p:sp>
      <p:sp>
        <p:nvSpPr>
          <p:cNvPr id="175" name="Google Shape;175;p23"/>
          <p:cNvSpPr txBox="1">
            <a:spLocks noGrp="1"/>
          </p:cNvSpPr>
          <p:nvPr>
            <p:ph type="body" idx="1"/>
          </p:nvPr>
        </p:nvSpPr>
        <p:spPr>
          <a:xfrm>
            <a:off x="8610600" y="4960139"/>
            <a:ext cx="3200400" cy="1463200"/>
          </a:xfrm>
          <a:prstGeom prst="rect">
            <a:avLst/>
          </a:prstGeom>
          <a:noFill/>
          <a:ln>
            <a:noFill/>
          </a:ln>
        </p:spPr>
        <p:txBody>
          <a:bodyPr spcFirstLastPara="1" wrap="square" lIns="91425" tIns="45700" rIns="91425" bIns="45700" anchor="ctr" anchorCtr="0">
            <a:noAutofit/>
          </a:bodyPr>
          <a:lstStyle>
            <a:lvl1pPr marL="609585" lvl="0" indent="-304792" algn="l" rtl="0">
              <a:lnSpc>
                <a:spcPct val="100000"/>
              </a:lnSpc>
              <a:spcBef>
                <a:spcPts val="0"/>
              </a:spcBef>
              <a:spcAft>
                <a:spcPts val="0"/>
              </a:spcAft>
              <a:buSzPts val="1350"/>
              <a:buNone/>
              <a:defRPr sz="1800">
                <a:solidFill>
                  <a:srgbClr val="0C0C0C"/>
                </a:solidFill>
              </a:defRPr>
            </a:lvl1pPr>
            <a:lvl2pPr marL="1219170" lvl="1" indent="-304792" algn="l" rtl="0">
              <a:lnSpc>
                <a:spcPct val="90000"/>
              </a:lnSpc>
              <a:spcBef>
                <a:spcPts val="200"/>
              </a:spcBef>
              <a:spcAft>
                <a:spcPts val="0"/>
              </a:spcAft>
              <a:buSzPts val="1050"/>
              <a:buNone/>
              <a:defRPr sz="1400"/>
            </a:lvl2pPr>
            <a:lvl3pPr marL="1828754" lvl="2" indent="-304792" algn="l" rtl="0">
              <a:lnSpc>
                <a:spcPct val="90000"/>
              </a:lnSpc>
              <a:spcBef>
                <a:spcPts val="400"/>
              </a:spcBef>
              <a:spcAft>
                <a:spcPts val="0"/>
              </a:spcAft>
              <a:buSzPts val="900"/>
              <a:buNone/>
              <a:defRPr sz="1200"/>
            </a:lvl3pPr>
            <a:lvl4pPr marL="2438339" lvl="3" indent="-304792" algn="l" rtl="0">
              <a:lnSpc>
                <a:spcPct val="90000"/>
              </a:lnSpc>
              <a:spcBef>
                <a:spcPts val="400"/>
              </a:spcBef>
              <a:spcAft>
                <a:spcPts val="0"/>
              </a:spcAft>
              <a:buSzPts val="750"/>
              <a:buNone/>
              <a:defRPr sz="1000"/>
            </a:lvl4pPr>
            <a:lvl5pPr marL="3047924" lvl="4" indent="-304792" algn="l" rtl="0">
              <a:lnSpc>
                <a:spcPct val="90000"/>
              </a:lnSpc>
              <a:spcBef>
                <a:spcPts val="400"/>
              </a:spcBef>
              <a:spcAft>
                <a:spcPts val="0"/>
              </a:spcAft>
              <a:buSzPts val="750"/>
              <a:buNone/>
              <a:defRPr sz="1000"/>
            </a:lvl5pPr>
            <a:lvl6pPr marL="3657509" lvl="5" indent="-304792" algn="l" rtl="0">
              <a:lnSpc>
                <a:spcPct val="90000"/>
              </a:lnSpc>
              <a:spcBef>
                <a:spcPts val="400"/>
              </a:spcBef>
              <a:spcAft>
                <a:spcPts val="0"/>
              </a:spcAft>
              <a:buSzPts val="750"/>
              <a:buNone/>
              <a:defRPr sz="1000"/>
            </a:lvl6pPr>
            <a:lvl7pPr marL="4267093" lvl="6" indent="-304792" algn="l" rtl="0">
              <a:lnSpc>
                <a:spcPct val="90000"/>
              </a:lnSpc>
              <a:spcBef>
                <a:spcPts val="400"/>
              </a:spcBef>
              <a:spcAft>
                <a:spcPts val="0"/>
              </a:spcAft>
              <a:buSzPts val="750"/>
              <a:buNone/>
              <a:defRPr sz="1000"/>
            </a:lvl7pPr>
            <a:lvl8pPr marL="4876678" lvl="7" indent="-304792" algn="l" rtl="0">
              <a:lnSpc>
                <a:spcPct val="90000"/>
              </a:lnSpc>
              <a:spcBef>
                <a:spcPts val="400"/>
              </a:spcBef>
              <a:spcAft>
                <a:spcPts val="0"/>
              </a:spcAft>
              <a:buSzPts val="750"/>
              <a:buNone/>
              <a:defRPr sz="1000"/>
            </a:lvl8pPr>
            <a:lvl9pPr marL="5486263" lvl="8" indent="-304792" algn="l" rtl="0">
              <a:lnSpc>
                <a:spcPct val="90000"/>
              </a:lnSpc>
              <a:spcBef>
                <a:spcPts val="400"/>
              </a:spcBef>
              <a:spcAft>
                <a:spcPts val="400"/>
              </a:spcAft>
              <a:buSzPts val="750"/>
              <a:buNone/>
              <a:defRPr sz="1000"/>
            </a:lvl9pPr>
          </a:lstStyle>
          <a:p>
            <a:endParaRPr/>
          </a:p>
        </p:txBody>
      </p:sp>
      <p:sp>
        <p:nvSpPr>
          <p:cNvPr id="176" name="Google Shape;176;p23"/>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7" name="Google Shape;177;p23"/>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8" name="Google Shape;178;p23"/>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SzPts val="700"/>
              <a:buNone/>
              <a:defRPr/>
            </a:lvl1pPr>
            <a:lvl2pPr marL="0" lvl="1" indent="0" algn="l" rtl="0">
              <a:lnSpc>
                <a:spcPct val="100000"/>
              </a:lnSpc>
              <a:spcBef>
                <a:spcPts val="0"/>
              </a:spcBef>
              <a:spcAft>
                <a:spcPts val="0"/>
              </a:spcAft>
              <a:buSzPts val="700"/>
              <a:buNone/>
              <a:defRPr/>
            </a:lvl2pPr>
            <a:lvl3pPr marL="0" lvl="2" indent="0" algn="l" rtl="0">
              <a:lnSpc>
                <a:spcPct val="100000"/>
              </a:lnSpc>
              <a:spcBef>
                <a:spcPts val="0"/>
              </a:spcBef>
              <a:spcAft>
                <a:spcPts val="0"/>
              </a:spcAft>
              <a:buSzPts val="700"/>
              <a:buNone/>
              <a:defRPr/>
            </a:lvl3pPr>
            <a:lvl4pPr marL="0" lvl="3" indent="0" algn="l" rtl="0">
              <a:lnSpc>
                <a:spcPct val="100000"/>
              </a:lnSpc>
              <a:spcBef>
                <a:spcPts val="0"/>
              </a:spcBef>
              <a:spcAft>
                <a:spcPts val="0"/>
              </a:spcAft>
              <a:buSzPts val="700"/>
              <a:buNone/>
              <a:defRPr/>
            </a:lvl4pPr>
            <a:lvl5pPr marL="0" lvl="4" indent="0" algn="l" rtl="0">
              <a:lnSpc>
                <a:spcPct val="100000"/>
              </a:lnSpc>
              <a:spcBef>
                <a:spcPts val="0"/>
              </a:spcBef>
              <a:spcAft>
                <a:spcPts val="0"/>
              </a:spcAft>
              <a:buSzPts val="700"/>
              <a:buNone/>
              <a:defRPr/>
            </a:lvl5pPr>
            <a:lvl6pPr marL="0" lvl="5" indent="0" algn="l" rtl="0">
              <a:lnSpc>
                <a:spcPct val="100000"/>
              </a:lnSpc>
              <a:spcBef>
                <a:spcPts val="0"/>
              </a:spcBef>
              <a:spcAft>
                <a:spcPts val="0"/>
              </a:spcAft>
              <a:buSzPts val="700"/>
              <a:buNone/>
              <a:defRPr/>
            </a:lvl6pPr>
            <a:lvl7pPr marL="0" lvl="6" indent="0" algn="l" rtl="0">
              <a:lnSpc>
                <a:spcPct val="100000"/>
              </a:lnSpc>
              <a:spcBef>
                <a:spcPts val="0"/>
              </a:spcBef>
              <a:spcAft>
                <a:spcPts val="0"/>
              </a:spcAft>
              <a:buSzPts val="700"/>
              <a:buNone/>
              <a:defRPr/>
            </a:lvl7pPr>
            <a:lvl8pPr marL="0" lvl="7" indent="0" algn="l" rtl="0">
              <a:lnSpc>
                <a:spcPct val="100000"/>
              </a:lnSpc>
              <a:spcBef>
                <a:spcPts val="0"/>
              </a:spcBef>
              <a:spcAft>
                <a:spcPts val="0"/>
              </a:spcAft>
              <a:buSzPts val="700"/>
              <a:buNone/>
              <a:defRPr/>
            </a:lvl8pPr>
            <a:lvl9pPr marL="0" lvl="8" indent="0" algn="l" rtl="0">
              <a:lnSpc>
                <a:spcPct val="100000"/>
              </a:lnSpc>
              <a:spcBef>
                <a:spcPts val="0"/>
              </a:spcBef>
              <a:spcAft>
                <a:spcPts val="0"/>
              </a:spcAft>
              <a:buSzPts val="700"/>
              <a:buNone/>
              <a:defRPr/>
            </a:lvl9pPr>
          </a:lstStyle>
          <a:p>
            <a:fld id="{00000000-1234-1234-1234-123412341234}" type="slidenum">
              <a:rPr lang="en-US" smtClean="0"/>
              <a:pPr/>
              <a:t>‹#›</a:t>
            </a:fld>
            <a:endParaRPr lang="en-US"/>
          </a:p>
        </p:txBody>
      </p:sp>
      <p:cxnSp>
        <p:nvCxnSpPr>
          <p:cNvPr id="179" name="Google Shape;179;p23"/>
          <p:cNvCxnSpPr/>
          <p:nvPr/>
        </p:nvCxnSpPr>
        <p:spPr>
          <a:xfrm rot="10800000">
            <a:off x="8386843" y="5264107"/>
            <a:ext cx="0" cy="9144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949840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9.jpg"/><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4.jpg"/><Relationship Id="rId2" Type="http://schemas.openxmlformats.org/officeDocument/2006/relationships/slideLayout" Target="../slideLayouts/slideLayout36.xml"/><Relationship Id="rId16"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image" Target="../media/image10.jpg"/><Relationship Id="rId2" Type="http://schemas.openxmlformats.org/officeDocument/2006/relationships/slideLayout" Target="../slideLayouts/slideLayout51.xml"/><Relationship Id="rId16" Type="http://schemas.openxmlformats.org/officeDocument/2006/relationships/theme" Target="../theme/theme4.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7.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5.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10" Type="http://schemas.openxmlformats.org/officeDocument/2006/relationships/theme" Target="../theme/theme6.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theme" Target="../theme/theme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theme" Target="../theme/theme8.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theme" Target="../theme/theme9.xml"/><Relationship Id="rId3" Type="http://schemas.openxmlformats.org/officeDocument/2006/relationships/slideLayout" Target="../slideLayouts/slideLayout123.xml"/><Relationship Id="rId21" Type="http://schemas.openxmlformats.org/officeDocument/2006/relationships/image" Target="../media/image22.png"/><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image" Target="../media/image21.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image" Target="../media/image20.png"/><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36291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4" r:id="rId3"/>
    <p:sldLayoutId id="2147483654" r:id="rId4"/>
    <p:sldLayoutId id="2147483650" r:id="rId5"/>
    <p:sldLayoutId id="2147483662" r:id="rId6"/>
    <p:sldLayoutId id="2147483668" r:id="rId7"/>
    <p:sldLayoutId id="2147483696" r:id="rId8"/>
    <p:sldLayoutId id="2147483670" r:id="rId9"/>
    <p:sldLayoutId id="2147483671" r:id="rId10"/>
    <p:sldLayoutId id="2147483656" r:id="rId11"/>
    <p:sldLayoutId id="2147483657" r:id="rId12"/>
    <p:sldLayoutId id="2147483663" r:id="rId13"/>
    <p:sldLayoutId id="2147483669" r:id="rId14"/>
    <p:sldLayoutId id="2147483655" r:id="rId15"/>
    <p:sldLayoutId id="2147483749" r:id="rId16"/>
    <p:sldLayoutId id="2147483750" r:id="rId17"/>
    <p:sldLayoutId id="2147483751" r:id="rId18"/>
    <p:sldLayoutId id="2147483753" r:id="rId19"/>
  </p:sldLayoutIdLst>
  <p:hf hdr="0" dt="0"/>
  <p:txStyles>
    <p:titleStyle>
      <a:lvl1pPr algn="l" defTabSz="914400" rtl="0" eaLnBrk="1" latinLnBrk="0" hangingPunct="1">
        <a:lnSpc>
          <a:spcPct val="90000"/>
        </a:lnSpc>
        <a:spcBef>
          <a:spcPct val="0"/>
        </a:spcBef>
        <a:buNone/>
        <a:defRPr sz="4000" b="1"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userDrawn="1">
          <p15:clr>
            <a:srgbClr val="F26B43"/>
          </p15:clr>
        </p15:guide>
        <p15:guide id="2" orient="horz" pos="288" userDrawn="1">
          <p15:clr>
            <a:srgbClr val="F26B43"/>
          </p15:clr>
        </p15:guide>
        <p15:guide id="3" orient="horz" pos="3720" userDrawn="1">
          <p15:clr>
            <a:srgbClr val="F26B43"/>
          </p15:clr>
        </p15:guide>
        <p15:guide id="4" pos="672" userDrawn="1">
          <p15:clr>
            <a:srgbClr val="F26B43"/>
          </p15:clr>
        </p15:guide>
        <p15:guide id="5" pos="888" userDrawn="1">
          <p15:clr>
            <a:srgbClr val="F26B43"/>
          </p15:clr>
        </p15:guide>
        <p15:guide id="6" pos="3720" userDrawn="1">
          <p15:clr>
            <a:srgbClr val="F26B43"/>
          </p15:clr>
        </p15:guide>
        <p15:guide id="7" pos="3336" userDrawn="1">
          <p15:clr>
            <a:srgbClr val="F26B43"/>
          </p15:clr>
        </p15:guide>
        <p15:guide id="8" pos="3960" userDrawn="1">
          <p15:clr>
            <a:srgbClr val="F26B43"/>
          </p15:clr>
        </p15:guide>
        <p15:guide id="9" pos="3120" userDrawn="1">
          <p15:clr>
            <a:srgbClr val="F26B43"/>
          </p15:clr>
        </p15:guide>
        <p15:guide id="10" pos="2736" userDrawn="1">
          <p15:clr>
            <a:srgbClr val="F26B43"/>
          </p15:clr>
        </p15:guide>
        <p15:guide id="11" pos="2520" userDrawn="1">
          <p15:clr>
            <a:srgbClr val="F26B43"/>
          </p15:clr>
        </p15:guide>
        <p15:guide id="12" pos="4344" userDrawn="1">
          <p15:clr>
            <a:srgbClr val="F26B43"/>
          </p15:clr>
        </p15:guide>
        <p15:guide id="13" pos="4560" userDrawn="1">
          <p15:clr>
            <a:srgbClr val="F26B43"/>
          </p15:clr>
        </p15:guide>
        <p15:guide id="14" pos="4944" userDrawn="1">
          <p15:clr>
            <a:srgbClr val="F26B43"/>
          </p15:clr>
        </p15:guide>
        <p15:guide id="15" pos="5160" userDrawn="1">
          <p15:clr>
            <a:srgbClr val="F26B43"/>
          </p15:clr>
        </p15:guide>
        <p15:guide id="16" pos="2112" userDrawn="1">
          <p15:clr>
            <a:srgbClr val="F26B43"/>
          </p15:clr>
        </p15:guide>
        <p15:guide id="17" pos="1896" userDrawn="1">
          <p15:clr>
            <a:srgbClr val="F26B43"/>
          </p15:clr>
        </p15:guide>
        <p15:guide id="18" pos="1512" userDrawn="1">
          <p15:clr>
            <a:srgbClr val="F26B43"/>
          </p15:clr>
        </p15:guide>
        <p15:guide id="19" pos="1296" userDrawn="1">
          <p15:clr>
            <a:srgbClr val="F26B43"/>
          </p15:clr>
        </p15:guide>
        <p15:guide id="20" pos="5568" userDrawn="1">
          <p15:clr>
            <a:srgbClr val="F26B43"/>
          </p15:clr>
        </p15:guide>
        <p15:guide id="21" pos="5784" userDrawn="1">
          <p15:clr>
            <a:srgbClr val="F26B43"/>
          </p15:clr>
        </p15:guide>
        <p15:guide id="22" pos="6768" userDrawn="1">
          <p15:clr>
            <a:srgbClr val="F26B43"/>
          </p15:clr>
        </p15:guide>
        <p15:guide id="23" pos="6168" userDrawn="1">
          <p15:clr>
            <a:srgbClr val="F26B43"/>
          </p15:clr>
        </p15:guide>
        <p15:guide id="24" pos="6384" userDrawn="1">
          <p15:clr>
            <a:srgbClr val="F26B43"/>
          </p15:clr>
        </p15:guide>
        <p15:guide id="25" pos="7392" userDrawn="1">
          <p15:clr>
            <a:srgbClr val="F26B43"/>
          </p15:clr>
        </p15:guide>
        <p15:guide id="26" pos="6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67530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hdr="0" dt="0"/>
  <p:txStyles>
    <p:titleStyle>
      <a:lvl1pPr algn="l" defTabSz="914400" rtl="0" eaLnBrk="1" latinLnBrk="0" hangingPunct="1">
        <a:lnSpc>
          <a:spcPct val="90000"/>
        </a:lnSpc>
        <a:spcBef>
          <a:spcPct val="0"/>
        </a:spcBef>
        <a:buNone/>
        <a:defRPr sz="4000" b="1"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88">
          <p15:clr>
            <a:srgbClr val="F26B43"/>
          </p15:clr>
        </p15:guide>
        <p15:guide id="3" orient="horz" pos="3720">
          <p15:clr>
            <a:srgbClr val="F26B43"/>
          </p15:clr>
        </p15:guide>
        <p15:guide id="4" pos="672">
          <p15:clr>
            <a:srgbClr val="F26B43"/>
          </p15:clr>
        </p15:guide>
        <p15:guide id="5" pos="888">
          <p15:clr>
            <a:srgbClr val="F26B43"/>
          </p15:clr>
        </p15:guide>
        <p15:guide id="6" pos="3720">
          <p15:clr>
            <a:srgbClr val="F26B43"/>
          </p15:clr>
        </p15:guide>
        <p15:guide id="7" pos="3336">
          <p15:clr>
            <a:srgbClr val="F26B43"/>
          </p15:clr>
        </p15:guide>
        <p15:guide id="8" pos="3960">
          <p15:clr>
            <a:srgbClr val="F26B43"/>
          </p15:clr>
        </p15:guide>
        <p15:guide id="9" pos="3120">
          <p15:clr>
            <a:srgbClr val="F26B43"/>
          </p15:clr>
        </p15:guide>
        <p15:guide id="10" pos="2736">
          <p15:clr>
            <a:srgbClr val="F26B43"/>
          </p15:clr>
        </p15:guide>
        <p15:guide id="11" pos="2520">
          <p15:clr>
            <a:srgbClr val="F26B43"/>
          </p15:clr>
        </p15:guide>
        <p15:guide id="12" pos="4344">
          <p15:clr>
            <a:srgbClr val="F26B43"/>
          </p15:clr>
        </p15:guide>
        <p15:guide id="13" pos="4560">
          <p15:clr>
            <a:srgbClr val="F26B43"/>
          </p15:clr>
        </p15:guide>
        <p15:guide id="14" pos="4944">
          <p15:clr>
            <a:srgbClr val="F26B43"/>
          </p15:clr>
        </p15:guide>
        <p15:guide id="15" pos="5160">
          <p15:clr>
            <a:srgbClr val="F26B43"/>
          </p15:clr>
        </p15:guide>
        <p15:guide id="16" pos="2112">
          <p15:clr>
            <a:srgbClr val="F26B43"/>
          </p15:clr>
        </p15:guide>
        <p15:guide id="17" pos="1896">
          <p15:clr>
            <a:srgbClr val="F26B43"/>
          </p15:clr>
        </p15:guide>
        <p15:guide id="18" pos="1512">
          <p15:clr>
            <a:srgbClr val="F26B43"/>
          </p15:clr>
        </p15:guide>
        <p15:guide id="19" pos="1296">
          <p15:clr>
            <a:srgbClr val="F26B43"/>
          </p15:clr>
        </p15:guide>
        <p15:guide id="20" pos="5568">
          <p15:clr>
            <a:srgbClr val="F26B43"/>
          </p15:clr>
        </p15:guide>
        <p15:guide id="21" pos="5784">
          <p15:clr>
            <a:srgbClr val="F26B43"/>
          </p15:clr>
        </p15:guide>
        <p15:guide id="22" pos="6768">
          <p15:clr>
            <a:srgbClr val="F26B43"/>
          </p15:clr>
        </p15:guide>
        <p15:guide id="23" pos="6168">
          <p15:clr>
            <a:srgbClr val="F26B43"/>
          </p15:clr>
        </p15:guide>
        <p15:guide id="24" pos="6384">
          <p15:clr>
            <a:srgbClr val="F26B43"/>
          </p15:clr>
        </p15:guide>
        <p15:guide id="25" pos="7392">
          <p15:clr>
            <a:srgbClr val="F26B43"/>
          </p15:clr>
        </p15:guide>
        <p15:guide id="26" pos="69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54318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Lst>
  <p:hf hdr="0" dt="0"/>
  <p:txStyles>
    <p:titleStyle>
      <a:lvl1pPr algn="l" defTabSz="914400" rtl="0" eaLnBrk="1" latinLnBrk="0" hangingPunct="1">
        <a:lnSpc>
          <a:spcPct val="90000"/>
        </a:lnSpc>
        <a:spcBef>
          <a:spcPct val="0"/>
        </a:spcBef>
        <a:buNone/>
        <a:defRPr sz="4000" b="1"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88">
          <p15:clr>
            <a:srgbClr val="F26B43"/>
          </p15:clr>
        </p15:guide>
        <p15:guide id="3" orient="horz" pos="3720">
          <p15:clr>
            <a:srgbClr val="F26B43"/>
          </p15:clr>
        </p15:guide>
        <p15:guide id="4" pos="672">
          <p15:clr>
            <a:srgbClr val="F26B43"/>
          </p15:clr>
        </p15:guide>
        <p15:guide id="5" pos="888">
          <p15:clr>
            <a:srgbClr val="F26B43"/>
          </p15:clr>
        </p15:guide>
        <p15:guide id="6" pos="3720">
          <p15:clr>
            <a:srgbClr val="F26B43"/>
          </p15:clr>
        </p15:guide>
        <p15:guide id="7" pos="3336">
          <p15:clr>
            <a:srgbClr val="F26B43"/>
          </p15:clr>
        </p15:guide>
        <p15:guide id="8" pos="3960">
          <p15:clr>
            <a:srgbClr val="F26B43"/>
          </p15:clr>
        </p15:guide>
        <p15:guide id="9" pos="3120">
          <p15:clr>
            <a:srgbClr val="F26B43"/>
          </p15:clr>
        </p15:guide>
        <p15:guide id="10" pos="2736">
          <p15:clr>
            <a:srgbClr val="F26B43"/>
          </p15:clr>
        </p15:guide>
        <p15:guide id="11" pos="2520">
          <p15:clr>
            <a:srgbClr val="F26B43"/>
          </p15:clr>
        </p15:guide>
        <p15:guide id="12" pos="4344">
          <p15:clr>
            <a:srgbClr val="F26B43"/>
          </p15:clr>
        </p15:guide>
        <p15:guide id="13" pos="4560">
          <p15:clr>
            <a:srgbClr val="F26B43"/>
          </p15:clr>
        </p15:guide>
        <p15:guide id="14" pos="4944">
          <p15:clr>
            <a:srgbClr val="F26B43"/>
          </p15:clr>
        </p15:guide>
        <p15:guide id="15" pos="5160">
          <p15:clr>
            <a:srgbClr val="F26B43"/>
          </p15:clr>
        </p15:guide>
        <p15:guide id="16" pos="2112">
          <p15:clr>
            <a:srgbClr val="F26B43"/>
          </p15:clr>
        </p15:guide>
        <p15:guide id="17" pos="1896">
          <p15:clr>
            <a:srgbClr val="F26B43"/>
          </p15:clr>
        </p15:guide>
        <p15:guide id="18" pos="1512">
          <p15:clr>
            <a:srgbClr val="F26B43"/>
          </p15:clr>
        </p15:guide>
        <p15:guide id="19" pos="1296">
          <p15:clr>
            <a:srgbClr val="F26B43"/>
          </p15:clr>
        </p15:guide>
        <p15:guide id="20" pos="5568">
          <p15:clr>
            <a:srgbClr val="F26B43"/>
          </p15:clr>
        </p15:guide>
        <p15:guide id="21" pos="5784">
          <p15:clr>
            <a:srgbClr val="F26B43"/>
          </p15:clr>
        </p15:guide>
        <p15:guide id="22" pos="6768">
          <p15:clr>
            <a:srgbClr val="F26B43"/>
          </p15:clr>
        </p15:guide>
        <p15:guide id="23" pos="6168">
          <p15:clr>
            <a:srgbClr val="F26B43"/>
          </p15:clr>
        </p15:guide>
        <p15:guide id="24" pos="6384">
          <p15:clr>
            <a:srgbClr val="F26B43"/>
          </p15:clr>
        </p15:guide>
        <p15:guide id="25" pos="7392">
          <p15:clr>
            <a:srgbClr val="F26B43"/>
          </p15:clr>
        </p15:guide>
        <p15:guide id="26" pos="69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86220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hf hdr="0" dt="0"/>
  <p:txStyles>
    <p:titleStyle>
      <a:lvl1pPr algn="l" defTabSz="914400" rtl="0" eaLnBrk="1" latinLnBrk="0" hangingPunct="1">
        <a:lnSpc>
          <a:spcPct val="90000"/>
        </a:lnSpc>
        <a:spcBef>
          <a:spcPct val="0"/>
        </a:spcBef>
        <a:buNone/>
        <a:defRPr sz="4000" b="1"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88">
          <p15:clr>
            <a:srgbClr val="F26B43"/>
          </p15:clr>
        </p15:guide>
        <p15:guide id="3" orient="horz" pos="3720">
          <p15:clr>
            <a:srgbClr val="F26B43"/>
          </p15:clr>
        </p15:guide>
        <p15:guide id="4" pos="672">
          <p15:clr>
            <a:srgbClr val="F26B43"/>
          </p15:clr>
        </p15:guide>
        <p15:guide id="5" pos="888">
          <p15:clr>
            <a:srgbClr val="F26B43"/>
          </p15:clr>
        </p15:guide>
        <p15:guide id="6" pos="3720">
          <p15:clr>
            <a:srgbClr val="F26B43"/>
          </p15:clr>
        </p15:guide>
        <p15:guide id="7" pos="3336">
          <p15:clr>
            <a:srgbClr val="F26B43"/>
          </p15:clr>
        </p15:guide>
        <p15:guide id="8" pos="3960">
          <p15:clr>
            <a:srgbClr val="F26B43"/>
          </p15:clr>
        </p15:guide>
        <p15:guide id="9" pos="3120">
          <p15:clr>
            <a:srgbClr val="F26B43"/>
          </p15:clr>
        </p15:guide>
        <p15:guide id="10" pos="2736">
          <p15:clr>
            <a:srgbClr val="F26B43"/>
          </p15:clr>
        </p15:guide>
        <p15:guide id="11" pos="2520">
          <p15:clr>
            <a:srgbClr val="F26B43"/>
          </p15:clr>
        </p15:guide>
        <p15:guide id="12" pos="4344">
          <p15:clr>
            <a:srgbClr val="F26B43"/>
          </p15:clr>
        </p15:guide>
        <p15:guide id="13" pos="4560">
          <p15:clr>
            <a:srgbClr val="F26B43"/>
          </p15:clr>
        </p15:guide>
        <p15:guide id="14" pos="4944">
          <p15:clr>
            <a:srgbClr val="F26B43"/>
          </p15:clr>
        </p15:guide>
        <p15:guide id="15" pos="5160">
          <p15:clr>
            <a:srgbClr val="F26B43"/>
          </p15:clr>
        </p15:guide>
        <p15:guide id="16" pos="2112">
          <p15:clr>
            <a:srgbClr val="F26B43"/>
          </p15:clr>
        </p15:guide>
        <p15:guide id="17" pos="1896">
          <p15:clr>
            <a:srgbClr val="F26B43"/>
          </p15:clr>
        </p15:guide>
        <p15:guide id="18" pos="1512">
          <p15:clr>
            <a:srgbClr val="F26B43"/>
          </p15:clr>
        </p15:guide>
        <p15:guide id="19" pos="1296">
          <p15:clr>
            <a:srgbClr val="F26B43"/>
          </p15:clr>
        </p15:guide>
        <p15:guide id="20" pos="5568">
          <p15:clr>
            <a:srgbClr val="F26B43"/>
          </p15:clr>
        </p15:guide>
        <p15:guide id="21" pos="5784">
          <p15:clr>
            <a:srgbClr val="F26B43"/>
          </p15:clr>
        </p15:guide>
        <p15:guide id="22" pos="6768">
          <p15:clr>
            <a:srgbClr val="F26B43"/>
          </p15:clr>
        </p15:guide>
        <p15:guide id="23" pos="6168">
          <p15:clr>
            <a:srgbClr val="F26B43"/>
          </p15:clr>
        </p15:guide>
        <p15:guide id="24" pos="6384">
          <p15:clr>
            <a:srgbClr val="F26B43"/>
          </p15:clr>
        </p15:guide>
        <p15:guide id="25" pos="7392">
          <p15:clr>
            <a:srgbClr val="F26B43"/>
          </p15:clr>
        </p15:guide>
        <p15:guide id="26" pos="69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3" y="365127"/>
            <a:ext cx="11552583" cy="113881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318053" y="1649507"/>
            <a:ext cx="11552583" cy="4392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ight Triangle 6"/>
          <p:cNvSpPr/>
          <p:nvPr userDrawn="1"/>
        </p:nvSpPr>
        <p:spPr>
          <a:xfrm rot="5400000">
            <a:off x="1477564" y="-1477563"/>
            <a:ext cx="932181" cy="3887307"/>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userDrawn="1"/>
        </p:nvSpPr>
        <p:spPr>
          <a:xfrm>
            <a:off x="11152095" y="6363900"/>
            <a:ext cx="718540" cy="261610"/>
          </a:xfrm>
          <a:prstGeom prst="rect">
            <a:avLst/>
          </a:prstGeom>
          <a:noFill/>
        </p:spPr>
        <p:txBody>
          <a:bodyPr wrap="square" rtlCol="0">
            <a:spAutoFit/>
          </a:bodyPr>
          <a:lstStyle/>
          <a:p>
            <a:pPr algn="r"/>
            <a:fld id="{2B7B2EEB-DF00-7A49-ACD3-25F6304501CC}" type="slidenum">
              <a:rPr lang="en-US" sz="1100" smtClean="0">
                <a:solidFill>
                  <a:schemeClr val="bg1">
                    <a:lumMod val="50000"/>
                  </a:schemeClr>
                </a:solidFill>
              </a:rPr>
              <a:pPr algn="r"/>
              <a:t>‹#›</a:t>
            </a:fld>
            <a:r>
              <a:rPr lang="en-US" sz="1100">
                <a:solidFill>
                  <a:schemeClr val="bg1">
                    <a:lumMod val="50000"/>
                  </a:schemeClr>
                </a:solidFill>
              </a:rPr>
              <a:t> </a:t>
            </a:r>
          </a:p>
        </p:txBody>
      </p:sp>
      <p:sp>
        <p:nvSpPr>
          <p:cNvPr id="10" name="Rectangle 9"/>
          <p:cNvSpPr/>
          <p:nvPr userDrawn="1"/>
        </p:nvSpPr>
        <p:spPr>
          <a:xfrm>
            <a:off x="5474623" y="6363899"/>
            <a:ext cx="1239442" cy="261610"/>
          </a:xfrm>
          <a:prstGeom prst="rect">
            <a:avLst/>
          </a:prstGeom>
        </p:spPr>
        <p:txBody>
          <a:bodyPr wrap="none">
            <a:spAutoFit/>
          </a:bodyPr>
          <a:lstStyle/>
          <a:p>
            <a:pPr algn="ctr"/>
            <a:r>
              <a:rPr lang="en-US" sz="1100" b="0" i="0" kern="1200">
                <a:solidFill>
                  <a:schemeClr val="bg1">
                    <a:lumMod val="50000"/>
                  </a:schemeClr>
                </a:solidFill>
                <a:effectLst/>
                <a:latin typeface="+mn-lt"/>
                <a:ea typeface="+mn-ea"/>
                <a:cs typeface="+mn-cs"/>
              </a:rPr>
              <a:t>©2018 </a:t>
            </a:r>
            <a:r>
              <a:rPr lang="en-US" sz="1100" b="0" i="0" kern="1200" err="1">
                <a:solidFill>
                  <a:schemeClr val="bg1">
                    <a:lumMod val="50000"/>
                  </a:schemeClr>
                </a:solidFill>
                <a:effectLst/>
                <a:latin typeface="+mn-lt"/>
                <a:ea typeface="+mn-ea"/>
                <a:cs typeface="+mn-cs"/>
              </a:rPr>
              <a:t>AnitaB.org</a:t>
            </a:r>
            <a:endParaRPr lang="en-US" sz="1100">
              <a:solidFill>
                <a:schemeClr val="bg1">
                  <a:lumMod val="50000"/>
                </a:schemeClr>
              </a:solidFill>
            </a:endParaRPr>
          </a:p>
        </p:txBody>
      </p:sp>
      <p:pic>
        <p:nvPicPr>
          <p:cNvPr id="6" name="Picture 5">
            <a:extLst>
              <a:ext uri="{FF2B5EF4-FFF2-40B4-BE49-F238E27FC236}">
                <a16:creationId xmlns:a16="http://schemas.microsoft.com/office/drawing/2014/main" id="{DE028954-6CF6-374C-A091-77B0FE0E4033}"/>
              </a:ext>
            </a:extLst>
          </p:cNvPr>
          <p:cNvPicPr>
            <a:picLocks noChangeAspect="1"/>
          </p:cNvPicPr>
          <p:nvPr userDrawn="1"/>
        </p:nvPicPr>
        <p:blipFill>
          <a:blip r:embed="rId16"/>
          <a:stretch>
            <a:fillRect/>
          </a:stretch>
        </p:blipFill>
        <p:spPr>
          <a:xfrm>
            <a:off x="560082" y="6243766"/>
            <a:ext cx="3721727" cy="437726"/>
          </a:xfrm>
          <a:prstGeom prst="rect">
            <a:avLst/>
          </a:prstGeom>
        </p:spPr>
      </p:pic>
    </p:spTree>
    <p:extLst>
      <p:ext uri="{BB962C8B-B14F-4D97-AF65-F5344CB8AC3E}">
        <p14:creationId xmlns:p14="http://schemas.microsoft.com/office/powerpoint/2010/main" val="197814178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Lst>
  <p:txStyles>
    <p:titleStyle>
      <a:lvl1pPr algn="ctr"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285750" indent="-268288"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mn-lt"/>
          <a:ea typeface="+mn-ea"/>
          <a:cs typeface="+mn-cs"/>
        </a:defRPr>
      </a:lvl2pPr>
      <a:lvl3pPr marL="696913" indent="-411163" algn="l" defTabSz="914400" rtl="0" eaLnBrk="1" latinLnBrk="0" hangingPunct="1">
        <a:lnSpc>
          <a:spcPct val="90000"/>
        </a:lnSpc>
        <a:spcBef>
          <a:spcPts val="500"/>
        </a:spcBef>
        <a:buFont typeface=".HelveticaNeueDeskInterface-Regular" charset="-120"/>
        <a:buChar char="—"/>
        <a:tabLst/>
        <a:defRPr sz="2000" kern="1200">
          <a:solidFill>
            <a:schemeClr val="tx1"/>
          </a:solidFill>
          <a:latin typeface="+mn-lt"/>
          <a:ea typeface="+mn-ea"/>
          <a:cs typeface="+mn-cs"/>
        </a:defRPr>
      </a:lvl3pPr>
      <a:lvl4pPr marL="928688" indent="-231775"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4pPr>
      <a:lvl5pPr marL="1144588" indent="-2159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4128" y="554935"/>
            <a:ext cx="9720072" cy="803872"/>
          </a:xfrm>
          <a:prstGeom prst="rect">
            <a:avLst/>
          </a:prstGeom>
          <a:noFill/>
          <a:ln>
            <a:noFill/>
          </a:ln>
        </p:spPr>
        <p:txBody>
          <a:bodyPr spcFirstLastPara="1" wrap="square" lIns="91425" tIns="45700" rIns="91425" bIns="45700" anchor="ctr" anchorCtr="0">
            <a:noAutofit/>
          </a:bodyPr>
          <a:lstStyle>
            <a:lvl1pPr marR="0" lvl="0" algn="l" rtl="0">
              <a:lnSpc>
                <a:spcPct val="80000"/>
              </a:lnSpc>
              <a:spcBef>
                <a:spcPts val="0"/>
              </a:spcBef>
              <a:spcAft>
                <a:spcPts val="0"/>
              </a:spcAft>
              <a:buClr>
                <a:srgbClr val="0C0C0C"/>
              </a:buClr>
              <a:buSzPts val="2800"/>
              <a:buFont typeface="Exo 2"/>
              <a:buNone/>
              <a:defRPr sz="2800" b="0" i="0" u="none" strike="noStrike" cap="none">
                <a:solidFill>
                  <a:srgbClr val="0C0C0C"/>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024129" y="1489024"/>
            <a:ext cx="9720073" cy="4820337"/>
          </a:xfrm>
          <a:prstGeom prst="rect">
            <a:avLst/>
          </a:prstGeom>
          <a:noFill/>
          <a:ln>
            <a:noFill/>
          </a:ln>
        </p:spPr>
        <p:txBody>
          <a:bodyPr spcFirstLastPara="1" wrap="square" lIns="45700" tIns="45700" rIns="45700" bIns="45700" anchor="t" anchorCtr="0">
            <a:noAutofit/>
          </a:bodyPr>
          <a:lstStyle>
            <a:lvl1pPr marL="457200" marR="0" lvl="0" indent="-333375" algn="l" rtl="0">
              <a:lnSpc>
                <a:spcPct val="90000"/>
              </a:lnSpc>
              <a:spcBef>
                <a:spcPts val="900"/>
              </a:spcBef>
              <a:spcAft>
                <a:spcPts val="0"/>
              </a:spcAft>
              <a:buClr>
                <a:srgbClr val="3B759C"/>
              </a:buClr>
              <a:buSzPts val="1650"/>
              <a:buFont typeface="Questrial"/>
              <a:buChar char="➔"/>
              <a:defRPr sz="1650" b="0" i="0" u="none" strike="noStrike" cap="none">
                <a:solidFill>
                  <a:schemeClr val="dk1"/>
                </a:solidFill>
                <a:latin typeface="Exo 2"/>
                <a:ea typeface="Exo 2"/>
                <a:cs typeface="Exo 2"/>
                <a:sym typeface="Exo 2"/>
              </a:defRPr>
            </a:lvl1pPr>
            <a:lvl2pPr marL="914400" marR="0" lvl="1" indent="-314325" algn="l" rtl="0">
              <a:lnSpc>
                <a:spcPct val="90000"/>
              </a:lnSpc>
              <a:spcBef>
                <a:spcPts val="150"/>
              </a:spcBef>
              <a:spcAft>
                <a:spcPts val="0"/>
              </a:spcAft>
              <a:buClr>
                <a:srgbClr val="3B759C"/>
              </a:buClr>
              <a:buSzPts val="1350"/>
              <a:buFont typeface="Noto Sans Symbols"/>
              <a:buChar char="◆"/>
              <a:defRPr sz="1350" b="0" i="0" u="none" strike="noStrike" cap="none">
                <a:solidFill>
                  <a:schemeClr val="dk1"/>
                </a:solidFill>
                <a:latin typeface="Exo 2"/>
                <a:ea typeface="Exo 2"/>
                <a:cs typeface="Exo 2"/>
                <a:sym typeface="Exo 2"/>
              </a:defRPr>
            </a:lvl2pPr>
            <a:lvl3pPr marL="1371600" marR="0" lvl="2" indent="-295275" algn="l" rtl="0">
              <a:lnSpc>
                <a:spcPct val="90000"/>
              </a:lnSpc>
              <a:spcBef>
                <a:spcPts val="300"/>
              </a:spcBef>
              <a:spcAft>
                <a:spcPts val="0"/>
              </a:spcAft>
              <a:buClr>
                <a:srgbClr val="3B759C"/>
              </a:buClr>
              <a:buSzPts val="1050"/>
              <a:buFont typeface="Noto Sans Symbols"/>
              <a:buChar char="●"/>
              <a:defRPr sz="1050" b="0" i="0" u="none" strike="noStrike" cap="none">
                <a:solidFill>
                  <a:schemeClr val="dk1"/>
                </a:solidFill>
                <a:latin typeface="Exo 2"/>
                <a:ea typeface="Exo 2"/>
                <a:cs typeface="Exo 2"/>
                <a:sym typeface="Exo 2"/>
              </a:defRPr>
            </a:lvl3pPr>
            <a:lvl4pPr marL="1828800" marR="0" lvl="3" indent="-295275" algn="l" rtl="0">
              <a:lnSpc>
                <a:spcPct val="90000"/>
              </a:lnSpc>
              <a:spcBef>
                <a:spcPts val="300"/>
              </a:spcBef>
              <a:spcAft>
                <a:spcPts val="0"/>
              </a:spcAft>
              <a:buClr>
                <a:srgbClr val="3B759C"/>
              </a:buClr>
              <a:buSzPts val="1050"/>
              <a:buFont typeface="Noto Sans Symbols"/>
              <a:buChar char="○"/>
              <a:defRPr sz="1050" b="0" i="0" u="none" strike="noStrike" cap="none">
                <a:solidFill>
                  <a:schemeClr val="dk1"/>
                </a:solidFill>
                <a:latin typeface="Exo 2"/>
                <a:ea typeface="Exo 2"/>
                <a:cs typeface="Exo 2"/>
                <a:sym typeface="Exo 2"/>
              </a:defRPr>
            </a:lvl4pPr>
            <a:lvl5pPr marL="2286000" marR="0" lvl="4" indent="-295275" algn="l" rtl="0">
              <a:lnSpc>
                <a:spcPct val="90000"/>
              </a:lnSpc>
              <a:spcBef>
                <a:spcPts val="300"/>
              </a:spcBef>
              <a:spcAft>
                <a:spcPts val="0"/>
              </a:spcAft>
              <a:buClr>
                <a:srgbClr val="3B759C"/>
              </a:buClr>
              <a:buSzPts val="1050"/>
              <a:buFont typeface="Noto Sans Symbols"/>
              <a:buChar char="◆"/>
              <a:defRPr sz="1050" b="0" i="0" u="none" strike="noStrike" cap="none">
                <a:solidFill>
                  <a:schemeClr val="dk1"/>
                </a:solidFill>
                <a:latin typeface="Exo 2"/>
                <a:ea typeface="Exo 2"/>
                <a:cs typeface="Exo 2"/>
                <a:sym typeface="Exo 2"/>
              </a:defRPr>
            </a:lvl5pPr>
            <a:lvl6pPr marL="2743200" marR="0" lvl="5" indent="-295275" algn="l" rtl="0">
              <a:lnSpc>
                <a:spcPct val="90000"/>
              </a:lnSpc>
              <a:spcBef>
                <a:spcPts val="300"/>
              </a:spcBef>
              <a:spcAft>
                <a:spcPts val="0"/>
              </a:spcAft>
              <a:buClr>
                <a:srgbClr val="3B759C"/>
              </a:buClr>
              <a:buSzPts val="1050"/>
              <a:buFont typeface="Noto Sans Symbols"/>
              <a:buChar char="●"/>
              <a:defRPr sz="1050" b="0" i="0" u="none" strike="noStrike" cap="none">
                <a:solidFill>
                  <a:schemeClr val="dk1"/>
                </a:solidFill>
                <a:latin typeface="Exo 2"/>
                <a:ea typeface="Exo 2"/>
                <a:cs typeface="Exo 2"/>
                <a:sym typeface="Exo 2"/>
              </a:defRPr>
            </a:lvl6pPr>
            <a:lvl7pPr marL="3200400" marR="0" lvl="6" indent="-295275" algn="l" rtl="0">
              <a:lnSpc>
                <a:spcPct val="90000"/>
              </a:lnSpc>
              <a:spcBef>
                <a:spcPts val="300"/>
              </a:spcBef>
              <a:spcAft>
                <a:spcPts val="0"/>
              </a:spcAft>
              <a:buClr>
                <a:srgbClr val="3B759C"/>
              </a:buClr>
              <a:buSzPts val="1050"/>
              <a:buFont typeface="Noto Sans Symbols"/>
              <a:buChar char="○"/>
              <a:defRPr sz="1050" b="0" i="0" u="none" strike="noStrike" cap="none">
                <a:solidFill>
                  <a:schemeClr val="dk1"/>
                </a:solidFill>
                <a:latin typeface="Exo 2"/>
                <a:ea typeface="Exo 2"/>
                <a:cs typeface="Exo 2"/>
                <a:sym typeface="Exo 2"/>
              </a:defRPr>
            </a:lvl7pPr>
            <a:lvl8pPr marL="3657600" marR="0" lvl="7" indent="-295275" algn="l" rtl="0">
              <a:lnSpc>
                <a:spcPct val="90000"/>
              </a:lnSpc>
              <a:spcBef>
                <a:spcPts val="300"/>
              </a:spcBef>
              <a:spcAft>
                <a:spcPts val="0"/>
              </a:spcAft>
              <a:buClr>
                <a:srgbClr val="3B759C"/>
              </a:buClr>
              <a:buSzPts val="1050"/>
              <a:buFont typeface="Noto Sans Symbols"/>
              <a:buChar char="◆"/>
              <a:defRPr sz="1050" b="0" i="0" u="none" strike="noStrike" cap="none">
                <a:solidFill>
                  <a:schemeClr val="dk1"/>
                </a:solidFill>
                <a:latin typeface="Exo 2"/>
                <a:ea typeface="Exo 2"/>
                <a:cs typeface="Exo 2"/>
                <a:sym typeface="Exo 2"/>
              </a:defRPr>
            </a:lvl8pPr>
            <a:lvl9pPr marL="4114800" marR="0" lvl="8" indent="-295275" algn="l" rtl="0">
              <a:lnSpc>
                <a:spcPct val="90000"/>
              </a:lnSpc>
              <a:spcBef>
                <a:spcPts val="300"/>
              </a:spcBef>
              <a:spcAft>
                <a:spcPts val="300"/>
              </a:spcAft>
              <a:buClr>
                <a:srgbClr val="3B759C"/>
              </a:buClr>
              <a:buSzPts val="1050"/>
              <a:buFont typeface="Noto Sans Symbols"/>
              <a:buChar char="●"/>
              <a:defRPr sz="1050" b="0" i="0" u="none" strike="noStrike" cap="none">
                <a:solidFill>
                  <a:schemeClr val="dk1"/>
                </a:solidFill>
                <a:latin typeface="Exo 2"/>
                <a:ea typeface="Exo 2"/>
                <a:cs typeface="Exo 2"/>
                <a:sym typeface="Exo 2"/>
              </a:defRPr>
            </a:lvl9pPr>
          </a:lstStyle>
          <a:p>
            <a:endParaRPr/>
          </a:p>
        </p:txBody>
      </p:sp>
      <p:cxnSp>
        <p:nvCxnSpPr>
          <p:cNvPr id="8" name="Google Shape;8;p1"/>
          <p:cNvCxnSpPr/>
          <p:nvPr/>
        </p:nvCxnSpPr>
        <p:spPr>
          <a:xfrm>
            <a:off x="882186" y="6631259"/>
            <a:ext cx="9862015" cy="0"/>
          </a:xfrm>
          <a:prstGeom prst="straightConnector1">
            <a:avLst/>
          </a:prstGeom>
          <a:noFill/>
          <a:ln w="12700" cap="flat" cmpd="sng">
            <a:solidFill>
              <a:schemeClr val="accent6"/>
            </a:solidFill>
            <a:prstDash val="solid"/>
            <a:round/>
            <a:headEnd type="none" w="sm" len="sm"/>
            <a:tailEnd type="none" w="sm" len="sm"/>
          </a:ln>
        </p:spPr>
      </p:cxnSp>
      <p:sp>
        <p:nvSpPr>
          <p:cNvPr id="9" name="Google Shape;9;p1"/>
          <p:cNvSpPr txBox="1">
            <a:spLocks noGrp="1"/>
          </p:cNvSpPr>
          <p:nvPr>
            <p:ph type="sldNum" idx="12"/>
          </p:nvPr>
        </p:nvSpPr>
        <p:spPr>
          <a:xfrm>
            <a:off x="83145" y="6333201"/>
            <a:ext cx="731600" cy="524800"/>
          </a:xfrm>
          <a:prstGeom prst="rect">
            <a:avLst/>
          </a:prstGeom>
          <a:noFill/>
          <a:ln>
            <a:noFill/>
          </a:ln>
        </p:spPr>
        <p:txBody>
          <a:bodyPr spcFirstLastPara="1" wrap="square" lIns="91425" tIns="91425" rIns="91425" bIns="91425" anchor="t" anchorCtr="0">
            <a:noAutofit/>
          </a:bodyPr>
          <a:lstStyle>
            <a:lvl1pPr lvl="0" algn="r">
              <a:buNone/>
              <a:defRPr sz="1067">
                <a:solidFill>
                  <a:schemeClr val="accent4"/>
                </a:solidFill>
                <a:latin typeface="Exo 2"/>
                <a:ea typeface="Exo 2"/>
                <a:cs typeface="Exo 2"/>
                <a:sym typeface="Exo 2"/>
              </a:defRPr>
            </a:lvl1pPr>
            <a:lvl2pPr lvl="1" algn="r">
              <a:buNone/>
              <a:defRPr sz="1067">
                <a:solidFill>
                  <a:schemeClr val="accent4"/>
                </a:solidFill>
                <a:latin typeface="Exo 2"/>
                <a:ea typeface="Exo 2"/>
                <a:cs typeface="Exo 2"/>
                <a:sym typeface="Exo 2"/>
              </a:defRPr>
            </a:lvl2pPr>
            <a:lvl3pPr lvl="2" algn="r">
              <a:buNone/>
              <a:defRPr sz="1067">
                <a:solidFill>
                  <a:schemeClr val="accent4"/>
                </a:solidFill>
                <a:latin typeface="Exo 2"/>
                <a:ea typeface="Exo 2"/>
                <a:cs typeface="Exo 2"/>
                <a:sym typeface="Exo 2"/>
              </a:defRPr>
            </a:lvl3pPr>
            <a:lvl4pPr lvl="3" algn="r">
              <a:buNone/>
              <a:defRPr sz="1067">
                <a:solidFill>
                  <a:schemeClr val="accent4"/>
                </a:solidFill>
                <a:latin typeface="Exo 2"/>
                <a:ea typeface="Exo 2"/>
                <a:cs typeface="Exo 2"/>
                <a:sym typeface="Exo 2"/>
              </a:defRPr>
            </a:lvl4pPr>
            <a:lvl5pPr lvl="4" algn="r">
              <a:buNone/>
              <a:defRPr sz="1067">
                <a:solidFill>
                  <a:schemeClr val="accent4"/>
                </a:solidFill>
                <a:latin typeface="Exo 2"/>
                <a:ea typeface="Exo 2"/>
                <a:cs typeface="Exo 2"/>
                <a:sym typeface="Exo 2"/>
              </a:defRPr>
            </a:lvl5pPr>
            <a:lvl6pPr lvl="5" algn="r">
              <a:buNone/>
              <a:defRPr sz="1067">
                <a:solidFill>
                  <a:schemeClr val="accent4"/>
                </a:solidFill>
                <a:latin typeface="Exo 2"/>
                <a:ea typeface="Exo 2"/>
                <a:cs typeface="Exo 2"/>
                <a:sym typeface="Exo 2"/>
              </a:defRPr>
            </a:lvl6pPr>
            <a:lvl7pPr lvl="6" algn="r">
              <a:buNone/>
              <a:defRPr sz="1067">
                <a:solidFill>
                  <a:schemeClr val="accent4"/>
                </a:solidFill>
                <a:latin typeface="Exo 2"/>
                <a:ea typeface="Exo 2"/>
                <a:cs typeface="Exo 2"/>
                <a:sym typeface="Exo 2"/>
              </a:defRPr>
            </a:lvl7pPr>
            <a:lvl8pPr lvl="7" algn="r">
              <a:buNone/>
              <a:defRPr sz="1067">
                <a:solidFill>
                  <a:schemeClr val="accent4"/>
                </a:solidFill>
                <a:latin typeface="Exo 2"/>
                <a:ea typeface="Exo 2"/>
                <a:cs typeface="Exo 2"/>
                <a:sym typeface="Exo 2"/>
              </a:defRPr>
            </a:lvl8pPr>
            <a:lvl9pPr lvl="8" algn="r">
              <a:buNone/>
              <a:defRPr sz="1067">
                <a:solidFill>
                  <a:schemeClr val="accent4"/>
                </a:solidFill>
                <a:latin typeface="Exo 2"/>
                <a:ea typeface="Exo 2"/>
                <a:cs typeface="Exo 2"/>
                <a:sym typeface="Exo 2"/>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88811677"/>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marR="0" lvl="0" algn="l" rtl="0">
              <a:lnSpc>
                <a:spcPct val="80000"/>
              </a:lnSpc>
              <a:spcBef>
                <a:spcPts val="0"/>
              </a:spcBef>
              <a:spcAft>
                <a:spcPts val="0"/>
              </a:spcAft>
              <a:buClr>
                <a:srgbClr val="0C0C0C"/>
              </a:buClr>
              <a:buSzPts val="2800"/>
              <a:buFont typeface="Exo 2"/>
              <a:buNone/>
              <a:defRPr sz="2800" b="0" i="0" u="none" strike="noStrike" cap="none">
                <a:solidFill>
                  <a:srgbClr val="0C0C0C"/>
                </a:solidFill>
                <a:latin typeface="Exo 2"/>
                <a:ea typeface="Exo 2"/>
                <a:cs typeface="Exo 2"/>
                <a:sym typeface="Exo 2"/>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5" name="Google Shape;75;p11"/>
          <p:cNvSpPr txBox="1">
            <a:spLocks noGrp="1"/>
          </p:cNvSpPr>
          <p:nvPr>
            <p:ph type="body" idx="1"/>
          </p:nvPr>
        </p:nvSpPr>
        <p:spPr>
          <a:xfrm>
            <a:off x="1024128" y="1489023"/>
            <a:ext cx="9720000" cy="4820400"/>
          </a:xfrm>
          <a:prstGeom prst="rect">
            <a:avLst/>
          </a:prstGeom>
          <a:noFill/>
          <a:ln>
            <a:noFill/>
          </a:ln>
        </p:spPr>
        <p:txBody>
          <a:bodyPr spcFirstLastPara="1" wrap="square" lIns="45700" tIns="45700" rIns="45700" bIns="45700" anchor="t" anchorCtr="0">
            <a:noAutofit/>
          </a:bodyPr>
          <a:lstStyle>
            <a:lvl1pPr marL="457200" marR="0" lvl="0" indent="-333375" algn="l" rtl="0">
              <a:lnSpc>
                <a:spcPct val="90000"/>
              </a:lnSpc>
              <a:spcBef>
                <a:spcPts val="900"/>
              </a:spcBef>
              <a:spcAft>
                <a:spcPts val="0"/>
              </a:spcAft>
              <a:buClr>
                <a:schemeClr val="accent1"/>
              </a:buClr>
              <a:buSzPts val="1650"/>
              <a:buFont typeface="Questrial"/>
              <a:buChar char=" "/>
              <a:defRPr sz="1650" b="0" i="0" u="none" strike="noStrike" cap="none">
                <a:solidFill>
                  <a:schemeClr val="dk1"/>
                </a:solidFill>
                <a:latin typeface="Exo 2"/>
                <a:ea typeface="Exo 2"/>
                <a:cs typeface="Exo 2"/>
                <a:sym typeface="Exo 2"/>
              </a:defRPr>
            </a:lvl1pPr>
            <a:lvl2pPr marL="914400" marR="0" lvl="1" indent="-314325" algn="l" rtl="0">
              <a:lnSpc>
                <a:spcPct val="90000"/>
              </a:lnSpc>
              <a:spcBef>
                <a:spcPts val="150"/>
              </a:spcBef>
              <a:spcAft>
                <a:spcPts val="0"/>
              </a:spcAft>
              <a:buClr>
                <a:schemeClr val="accent1"/>
              </a:buClr>
              <a:buSzPts val="1350"/>
              <a:buFont typeface="Noto Sans Symbols"/>
              <a:buChar char="•"/>
              <a:defRPr sz="1350" b="0" i="0" u="none" strike="noStrike" cap="none">
                <a:solidFill>
                  <a:schemeClr val="dk1"/>
                </a:solidFill>
                <a:latin typeface="Exo 2"/>
                <a:ea typeface="Exo 2"/>
                <a:cs typeface="Exo 2"/>
                <a:sym typeface="Exo 2"/>
              </a:defRPr>
            </a:lvl2pPr>
            <a:lvl3pPr marL="1371600" marR="0" lvl="2"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3pPr>
            <a:lvl4pPr marL="1828800" marR="0" lvl="3"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4pPr>
            <a:lvl5pPr marL="2286000" marR="0" lvl="4"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5pPr>
            <a:lvl6pPr marL="2743200" marR="0" lvl="5"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6pPr>
            <a:lvl7pPr marL="3200400" marR="0" lvl="6"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7pPr>
            <a:lvl8pPr marL="3657600" marR="0" lvl="7"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8pPr>
            <a:lvl9pPr marL="4114800" marR="0" lvl="8" indent="-295275" algn="l" rtl="0">
              <a:lnSpc>
                <a:spcPct val="90000"/>
              </a:lnSpc>
              <a:spcBef>
                <a:spcPts val="300"/>
              </a:spcBef>
              <a:spcAft>
                <a:spcPts val="30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9pPr>
          </a:lstStyle>
          <a:p>
            <a:endParaRPr/>
          </a:p>
        </p:txBody>
      </p:sp>
      <p:sp>
        <p:nvSpPr>
          <p:cNvPr id="76" name="Google Shape;76;p11"/>
          <p:cNvSpPr txBox="1">
            <a:spLocks noGrp="1"/>
          </p:cNvSpPr>
          <p:nvPr>
            <p:ph type="dt" idx="10"/>
          </p:nvPr>
        </p:nvSpPr>
        <p:spPr>
          <a:xfrm>
            <a:off x="1024129" y="6470704"/>
            <a:ext cx="2154000" cy="274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00" b="0" i="0" u="none" strike="noStrike" cap="none">
                <a:solidFill>
                  <a:srgbClr val="0C0C0C"/>
                </a:solidFill>
                <a:latin typeface="Exo 2"/>
                <a:ea typeface="Exo 2"/>
                <a:cs typeface="Exo 2"/>
                <a:sym typeface="Exo 2"/>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77" name="Google Shape;77;p11"/>
          <p:cNvSpPr txBox="1">
            <a:spLocks noGrp="1"/>
          </p:cNvSpPr>
          <p:nvPr>
            <p:ph type="ftr" idx="11"/>
          </p:nvPr>
        </p:nvSpPr>
        <p:spPr>
          <a:xfrm>
            <a:off x="4842933" y="6470704"/>
            <a:ext cx="5901600" cy="274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strike="noStrike" cap="none">
                <a:solidFill>
                  <a:srgbClr val="0C0C0C"/>
                </a:solidFill>
                <a:latin typeface="Exo 2"/>
                <a:ea typeface="Exo 2"/>
                <a:cs typeface="Exo 2"/>
                <a:sym typeface="Exo 2"/>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78" name="Google Shape;78;p11"/>
          <p:cNvSpPr txBox="1">
            <a:spLocks noGrp="1"/>
          </p:cNvSpPr>
          <p:nvPr>
            <p:ph type="sldNum" idx="12"/>
          </p:nvPr>
        </p:nvSpPr>
        <p:spPr>
          <a:xfrm>
            <a:off x="10837333" y="6470704"/>
            <a:ext cx="973600" cy="2744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750"/>
              <a:buFont typeface="Arial"/>
              <a:buNone/>
              <a:defRPr sz="1000" b="0" i="0" u="none" strike="noStrike" cap="none">
                <a:solidFill>
                  <a:srgbClr val="0C0C0C"/>
                </a:solidFill>
                <a:latin typeface="Exo 2"/>
                <a:ea typeface="Exo 2"/>
                <a:cs typeface="Exo 2"/>
                <a:sym typeface="Exo 2"/>
              </a:defRPr>
            </a:lvl1pPr>
            <a:lvl2pPr marL="0" marR="0" lvl="1" indent="0" algn="l" rtl="0">
              <a:lnSpc>
                <a:spcPct val="100000"/>
              </a:lnSpc>
              <a:spcBef>
                <a:spcPts val="0"/>
              </a:spcBef>
              <a:spcAft>
                <a:spcPts val="0"/>
              </a:spcAft>
              <a:buClr>
                <a:srgbClr val="000000"/>
              </a:buClr>
              <a:buSzPts val="750"/>
              <a:buFont typeface="Arial"/>
              <a:buNone/>
              <a:defRPr sz="1000" b="0" i="0" u="none" strike="noStrike" cap="none">
                <a:solidFill>
                  <a:srgbClr val="0C0C0C"/>
                </a:solidFill>
                <a:latin typeface="Exo 2"/>
                <a:ea typeface="Exo 2"/>
                <a:cs typeface="Exo 2"/>
                <a:sym typeface="Exo 2"/>
              </a:defRPr>
            </a:lvl2pPr>
            <a:lvl3pPr marL="0" marR="0" lvl="2" indent="0" algn="l" rtl="0">
              <a:lnSpc>
                <a:spcPct val="100000"/>
              </a:lnSpc>
              <a:spcBef>
                <a:spcPts val="0"/>
              </a:spcBef>
              <a:spcAft>
                <a:spcPts val="0"/>
              </a:spcAft>
              <a:buClr>
                <a:srgbClr val="000000"/>
              </a:buClr>
              <a:buSzPts val="750"/>
              <a:buFont typeface="Arial"/>
              <a:buNone/>
              <a:defRPr sz="1000" b="0" i="0" u="none" strike="noStrike" cap="none">
                <a:solidFill>
                  <a:srgbClr val="0C0C0C"/>
                </a:solidFill>
                <a:latin typeface="Exo 2"/>
                <a:ea typeface="Exo 2"/>
                <a:cs typeface="Exo 2"/>
                <a:sym typeface="Exo 2"/>
              </a:defRPr>
            </a:lvl3pPr>
            <a:lvl4pPr marL="0" marR="0" lvl="3" indent="0" algn="l" rtl="0">
              <a:lnSpc>
                <a:spcPct val="100000"/>
              </a:lnSpc>
              <a:spcBef>
                <a:spcPts val="0"/>
              </a:spcBef>
              <a:spcAft>
                <a:spcPts val="0"/>
              </a:spcAft>
              <a:buClr>
                <a:srgbClr val="000000"/>
              </a:buClr>
              <a:buSzPts val="750"/>
              <a:buFont typeface="Arial"/>
              <a:buNone/>
              <a:defRPr sz="1000" b="0" i="0" u="none" strike="noStrike" cap="none">
                <a:solidFill>
                  <a:srgbClr val="0C0C0C"/>
                </a:solidFill>
                <a:latin typeface="Exo 2"/>
                <a:ea typeface="Exo 2"/>
                <a:cs typeface="Exo 2"/>
                <a:sym typeface="Exo 2"/>
              </a:defRPr>
            </a:lvl4pPr>
            <a:lvl5pPr marL="0" marR="0" lvl="4" indent="0" algn="l" rtl="0">
              <a:lnSpc>
                <a:spcPct val="100000"/>
              </a:lnSpc>
              <a:spcBef>
                <a:spcPts val="0"/>
              </a:spcBef>
              <a:spcAft>
                <a:spcPts val="0"/>
              </a:spcAft>
              <a:buClr>
                <a:srgbClr val="000000"/>
              </a:buClr>
              <a:buSzPts val="750"/>
              <a:buFont typeface="Arial"/>
              <a:buNone/>
              <a:defRPr sz="1000" b="0" i="0" u="none" strike="noStrike" cap="none">
                <a:solidFill>
                  <a:srgbClr val="0C0C0C"/>
                </a:solidFill>
                <a:latin typeface="Exo 2"/>
                <a:ea typeface="Exo 2"/>
                <a:cs typeface="Exo 2"/>
                <a:sym typeface="Exo 2"/>
              </a:defRPr>
            </a:lvl5pPr>
            <a:lvl6pPr marL="0" marR="0" lvl="5" indent="0" algn="l" rtl="0">
              <a:lnSpc>
                <a:spcPct val="100000"/>
              </a:lnSpc>
              <a:spcBef>
                <a:spcPts val="0"/>
              </a:spcBef>
              <a:spcAft>
                <a:spcPts val="0"/>
              </a:spcAft>
              <a:buClr>
                <a:srgbClr val="000000"/>
              </a:buClr>
              <a:buSzPts val="750"/>
              <a:buFont typeface="Arial"/>
              <a:buNone/>
              <a:defRPr sz="1000" b="0" i="0" u="none" strike="noStrike" cap="none">
                <a:solidFill>
                  <a:srgbClr val="0C0C0C"/>
                </a:solidFill>
                <a:latin typeface="Exo 2"/>
                <a:ea typeface="Exo 2"/>
                <a:cs typeface="Exo 2"/>
                <a:sym typeface="Exo 2"/>
              </a:defRPr>
            </a:lvl6pPr>
            <a:lvl7pPr marL="0" marR="0" lvl="6" indent="0" algn="l" rtl="0">
              <a:lnSpc>
                <a:spcPct val="100000"/>
              </a:lnSpc>
              <a:spcBef>
                <a:spcPts val="0"/>
              </a:spcBef>
              <a:spcAft>
                <a:spcPts val="0"/>
              </a:spcAft>
              <a:buClr>
                <a:srgbClr val="000000"/>
              </a:buClr>
              <a:buSzPts val="750"/>
              <a:buFont typeface="Arial"/>
              <a:buNone/>
              <a:defRPr sz="1000" b="0" i="0" u="none" strike="noStrike" cap="none">
                <a:solidFill>
                  <a:srgbClr val="0C0C0C"/>
                </a:solidFill>
                <a:latin typeface="Exo 2"/>
                <a:ea typeface="Exo 2"/>
                <a:cs typeface="Exo 2"/>
                <a:sym typeface="Exo 2"/>
              </a:defRPr>
            </a:lvl7pPr>
            <a:lvl8pPr marL="0" marR="0" lvl="7" indent="0" algn="l" rtl="0">
              <a:lnSpc>
                <a:spcPct val="100000"/>
              </a:lnSpc>
              <a:spcBef>
                <a:spcPts val="0"/>
              </a:spcBef>
              <a:spcAft>
                <a:spcPts val="0"/>
              </a:spcAft>
              <a:buClr>
                <a:srgbClr val="000000"/>
              </a:buClr>
              <a:buSzPts val="750"/>
              <a:buFont typeface="Arial"/>
              <a:buNone/>
              <a:defRPr sz="1000" b="0" i="0" u="none" strike="noStrike" cap="none">
                <a:solidFill>
                  <a:srgbClr val="0C0C0C"/>
                </a:solidFill>
                <a:latin typeface="Exo 2"/>
                <a:ea typeface="Exo 2"/>
                <a:cs typeface="Exo 2"/>
                <a:sym typeface="Exo 2"/>
              </a:defRPr>
            </a:lvl8pPr>
            <a:lvl9pPr marL="0" marR="0" lvl="8" indent="0" algn="l" rtl="0">
              <a:lnSpc>
                <a:spcPct val="100000"/>
              </a:lnSpc>
              <a:spcBef>
                <a:spcPts val="0"/>
              </a:spcBef>
              <a:spcAft>
                <a:spcPts val="0"/>
              </a:spcAft>
              <a:buClr>
                <a:srgbClr val="000000"/>
              </a:buClr>
              <a:buSzPts val="750"/>
              <a:buFont typeface="Arial"/>
              <a:buNone/>
              <a:defRPr sz="1000" b="0" i="0" u="none" strike="noStrike" cap="none">
                <a:solidFill>
                  <a:srgbClr val="0C0C0C"/>
                </a:solidFill>
                <a:latin typeface="Exo 2"/>
                <a:ea typeface="Exo 2"/>
                <a:cs typeface="Exo 2"/>
                <a:sym typeface="Exo 2"/>
              </a:defRPr>
            </a:lvl9pPr>
          </a:lstStyle>
          <a:p>
            <a:fld id="{00000000-1234-1234-1234-123412341234}" type="slidenum">
              <a:rPr lang="en-US" smtClean="0"/>
              <a:pPr/>
              <a:t>‹#›</a:t>
            </a:fld>
            <a:endParaRPr lang="en-US"/>
          </a:p>
        </p:txBody>
      </p:sp>
      <p:cxnSp>
        <p:nvCxnSpPr>
          <p:cNvPr id="79" name="Google Shape;79;p11"/>
          <p:cNvCxnSpPr/>
          <p:nvPr/>
        </p:nvCxnSpPr>
        <p:spPr>
          <a:xfrm rot="10800000">
            <a:off x="764499" y="529991"/>
            <a:ext cx="0" cy="85360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624408936"/>
      </p:ext>
    </p:extLst>
  </p:cSld>
  <p:clrMap bg1="lt1" tx1="dk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
        <p:cNvGrpSpPr/>
        <p:nvPr/>
      </p:nvGrpSpPr>
      <p:grpSpPr>
        <a:xfrm>
          <a:off x="0" y="0"/>
          <a:ext cx="0" cy="0"/>
          <a:chOff x="0" y="0"/>
          <a:chExt cx="0" cy="0"/>
        </a:xfrm>
      </p:grpSpPr>
      <p:sp>
        <p:nvSpPr>
          <p:cNvPr id="222" name="Google Shape;222;p31"/>
          <p:cNvSpPr txBox="1">
            <a:spLocks noGrp="1"/>
          </p:cNvSpPr>
          <p:nvPr>
            <p:ph type="title"/>
          </p:nvPr>
        </p:nvSpPr>
        <p:spPr>
          <a:xfrm>
            <a:off x="1024128" y="554935"/>
            <a:ext cx="9720000" cy="804000"/>
          </a:xfrm>
          <a:prstGeom prst="rect">
            <a:avLst/>
          </a:prstGeom>
          <a:noFill/>
          <a:ln>
            <a:noFill/>
          </a:ln>
        </p:spPr>
        <p:txBody>
          <a:bodyPr spcFirstLastPara="1" wrap="square" lIns="91425" tIns="45700" rIns="91425" bIns="45700" anchor="ctr" anchorCtr="0">
            <a:noAutofit/>
          </a:bodyPr>
          <a:lstStyle>
            <a:lvl1pPr marR="0" lvl="0" algn="l" rtl="0">
              <a:lnSpc>
                <a:spcPct val="80000"/>
              </a:lnSpc>
              <a:spcBef>
                <a:spcPts val="0"/>
              </a:spcBef>
              <a:spcAft>
                <a:spcPts val="0"/>
              </a:spcAft>
              <a:buClr>
                <a:srgbClr val="0C0C0C"/>
              </a:buClr>
              <a:buSzPts val="2800"/>
              <a:buFont typeface="Exo 2"/>
              <a:buNone/>
              <a:defRPr sz="2800" b="0" i="0" u="none" strike="noStrike" cap="none">
                <a:solidFill>
                  <a:srgbClr val="0C0C0C"/>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3" name="Google Shape;223;p31"/>
          <p:cNvSpPr txBox="1">
            <a:spLocks noGrp="1"/>
          </p:cNvSpPr>
          <p:nvPr>
            <p:ph type="body" idx="1"/>
          </p:nvPr>
        </p:nvSpPr>
        <p:spPr>
          <a:xfrm>
            <a:off x="1024128" y="1489023"/>
            <a:ext cx="9720000" cy="4820400"/>
          </a:xfrm>
          <a:prstGeom prst="rect">
            <a:avLst/>
          </a:prstGeom>
          <a:noFill/>
          <a:ln>
            <a:noFill/>
          </a:ln>
        </p:spPr>
        <p:txBody>
          <a:bodyPr spcFirstLastPara="1" wrap="square" lIns="45700" tIns="45700" rIns="45700" bIns="45700" anchor="t" anchorCtr="0">
            <a:noAutofit/>
          </a:bodyPr>
          <a:lstStyle>
            <a:lvl1pPr marL="457200" marR="0" lvl="0" indent="-333375" algn="l" rtl="0">
              <a:lnSpc>
                <a:spcPct val="90000"/>
              </a:lnSpc>
              <a:spcBef>
                <a:spcPts val="900"/>
              </a:spcBef>
              <a:spcAft>
                <a:spcPts val="0"/>
              </a:spcAft>
              <a:buClr>
                <a:schemeClr val="accent1"/>
              </a:buClr>
              <a:buSzPts val="1650"/>
              <a:buFont typeface="Questrial"/>
              <a:buChar char=" "/>
              <a:defRPr sz="1650" b="0" i="0" u="none" strike="noStrike" cap="none">
                <a:solidFill>
                  <a:schemeClr val="dk1"/>
                </a:solidFill>
                <a:latin typeface="Exo 2"/>
                <a:ea typeface="Exo 2"/>
                <a:cs typeface="Exo 2"/>
                <a:sym typeface="Exo 2"/>
              </a:defRPr>
            </a:lvl1pPr>
            <a:lvl2pPr marL="914400" marR="0" lvl="1" indent="-314325" algn="l" rtl="0">
              <a:lnSpc>
                <a:spcPct val="90000"/>
              </a:lnSpc>
              <a:spcBef>
                <a:spcPts val="150"/>
              </a:spcBef>
              <a:spcAft>
                <a:spcPts val="0"/>
              </a:spcAft>
              <a:buClr>
                <a:schemeClr val="accent1"/>
              </a:buClr>
              <a:buSzPts val="1350"/>
              <a:buFont typeface="Noto Sans Symbols"/>
              <a:buChar char="•"/>
              <a:defRPr sz="1350" b="0" i="0" u="none" strike="noStrike" cap="none">
                <a:solidFill>
                  <a:schemeClr val="dk1"/>
                </a:solidFill>
                <a:latin typeface="Exo 2"/>
                <a:ea typeface="Exo 2"/>
                <a:cs typeface="Exo 2"/>
                <a:sym typeface="Exo 2"/>
              </a:defRPr>
            </a:lvl2pPr>
            <a:lvl3pPr marL="1371600" marR="0" lvl="2"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3pPr>
            <a:lvl4pPr marL="1828800" marR="0" lvl="3"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4pPr>
            <a:lvl5pPr marL="2286000" marR="0" lvl="4"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5pPr>
            <a:lvl6pPr marL="2743200" marR="0" lvl="5"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6pPr>
            <a:lvl7pPr marL="3200400" marR="0" lvl="6"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7pPr>
            <a:lvl8pPr marL="3657600" marR="0" lvl="7" indent="-295275" algn="l" rtl="0">
              <a:lnSpc>
                <a:spcPct val="90000"/>
              </a:lnSpc>
              <a:spcBef>
                <a:spcPts val="300"/>
              </a:spcBef>
              <a:spcAft>
                <a:spcPts val="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8pPr>
            <a:lvl9pPr marL="4114800" marR="0" lvl="8" indent="-295275" algn="l" rtl="0">
              <a:lnSpc>
                <a:spcPct val="90000"/>
              </a:lnSpc>
              <a:spcBef>
                <a:spcPts val="300"/>
              </a:spcBef>
              <a:spcAft>
                <a:spcPts val="300"/>
              </a:spcAft>
              <a:buClr>
                <a:schemeClr val="accent1"/>
              </a:buClr>
              <a:buSzPts val="1050"/>
              <a:buFont typeface="Noto Sans Symbols"/>
              <a:buChar char="•"/>
              <a:defRPr sz="1050" b="0" i="0" u="none" strike="noStrike" cap="none">
                <a:solidFill>
                  <a:schemeClr val="dk1"/>
                </a:solidFill>
                <a:latin typeface="Exo 2"/>
                <a:ea typeface="Exo 2"/>
                <a:cs typeface="Exo 2"/>
                <a:sym typeface="Exo 2"/>
              </a:defRPr>
            </a:lvl9pPr>
          </a:lstStyle>
          <a:p>
            <a:endParaRPr/>
          </a:p>
        </p:txBody>
      </p:sp>
      <p:cxnSp>
        <p:nvCxnSpPr>
          <p:cNvPr id="224" name="Google Shape;224;p31"/>
          <p:cNvCxnSpPr/>
          <p:nvPr/>
        </p:nvCxnSpPr>
        <p:spPr>
          <a:xfrm>
            <a:off x="882185" y="6631259"/>
            <a:ext cx="9862000" cy="0"/>
          </a:xfrm>
          <a:prstGeom prst="straightConnector1">
            <a:avLst/>
          </a:prstGeom>
          <a:noFill/>
          <a:ln w="12700" cap="flat" cmpd="sng">
            <a:solidFill>
              <a:schemeClr val="accent6"/>
            </a:solidFill>
            <a:prstDash val="solid"/>
            <a:round/>
            <a:headEnd type="none" w="sm" len="sm"/>
            <a:tailEnd type="none" w="sm" len="sm"/>
          </a:ln>
        </p:spPr>
      </p:cxnSp>
      <p:sp>
        <p:nvSpPr>
          <p:cNvPr id="225" name="Google Shape;225;p31"/>
          <p:cNvSpPr txBox="1">
            <a:spLocks noGrp="1"/>
          </p:cNvSpPr>
          <p:nvPr>
            <p:ph type="sldNum" idx="12"/>
          </p:nvPr>
        </p:nvSpPr>
        <p:spPr>
          <a:xfrm>
            <a:off x="195165" y="6448167"/>
            <a:ext cx="569200" cy="366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1pPr>
            <a:lvl2pPr marL="0" marR="0" lvl="1"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2pPr>
            <a:lvl3pPr marL="0" marR="0" lvl="2"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3pPr>
            <a:lvl4pPr marL="0" marR="0" lvl="3"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4pPr>
            <a:lvl5pPr marL="0" marR="0" lvl="4"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5pPr>
            <a:lvl6pPr marL="0" marR="0" lvl="5"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6pPr>
            <a:lvl7pPr marL="0" marR="0" lvl="6"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7pPr>
            <a:lvl8pPr marL="0" marR="0" lvl="7"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8pPr>
            <a:lvl9pPr marL="0" marR="0" lvl="8" indent="0" algn="r" rtl="0">
              <a:lnSpc>
                <a:spcPct val="100000"/>
              </a:lnSpc>
              <a:spcBef>
                <a:spcPts val="0"/>
              </a:spcBef>
              <a:spcAft>
                <a:spcPts val="0"/>
              </a:spcAft>
              <a:buNone/>
              <a:defRPr sz="1600" b="0" i="0" u="none" strike="noStrike" cap="none">
                <a:solidFill>
                  <a:schemeClr val="accent4"/>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07172930"/>
      </p:ext>
    </p:extLst>
  </p:cSld>
  <p:clrMap bg1="lt1" tx1="dk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11/22/2019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906712671"/>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9.jpg"/><Relationship Id="rId2" Type="http://schemas.openxmlformats.org/officeDocument/2006/relationships/image" Target="../media/image19.jpeg"/><Relationship Id="rId1" Type="http://schemas.openxmlformats.org/officeDocument/2006/relationships/slideLayout" Target="../slideLayouts/slideLayout1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0.jpg"/><Relationship Id="rId2" Type="http://schemas.openxmlformats.org/officeDocument/2006/relationships/image" Target="../media/image19.jpeg"/><Relationship Id="rId1" Type="http://schemas.openxmlformats.org/officeDocument/2006/relationships/slideLayout" Target="../slideLayouts/slideLayout1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image" Target="../media/image19.jpeg"/><Relationship Id="rId1" Type="http://schemas.openxmlformats.org/officeDocument/2006/relationships/slideLayout" Target="../slideLayouts/slideLayout1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7.emf"/><Relationship Id="rId5" Type="http://schemas.openxmlformats.org/officeDocument/2006/relationships/image" Target="../media/image26.jpeg"/><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1.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2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3.xml"/><Relationship Id="rId1" Type="http://schemas.openxmlformats.org/officeDocument/2006/relationships/video" Target="https://www.youtube.com/embed/3iGwxXhZJQQ?feature=oembed" TargetMode="Externa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970710"/>
            <a:ext cx="10363200" cy="2177939"/>
          </a:xfrm>
        </p:spPr>
        <p:txBody>
          <a:bodyPr>
            <a:normAutofit fontScale="90000"/>
          </a:bodyPr>
          <a:lstStyle/>
          <a:p>
            <a:r>
              <a:rPr lang="en-US" sz="4000" dirty="0"/>
              <a:t>November 2019 Minneapolis </a:t>
            </a:r>
            <a:br>
              <a:rPr lang="en-US" sz="4000" dirty="0"/>
            </a:br>
            <a:r>
              <a:rPr lang="en-US" sz="4000" dirty="0"/>
              <a:t>AnitaB.org Event</a:t>
            </a:r>
            <a:br>
              <a:rPr lang="en-US" sz="4000" dirty="0"/>
            </a:br>
            <a:r>
              <a:rPr lang="en-US" sz="4000" dirty="0"/>
              <a:t>Hosted by </a:t>
            </a:r>
            <a:r>
              <a:rPr lang="en-US" sz="4000" dirty="0" err="1"/>
              <a:t>phData</a:t>
            </a:r>
            <a:br>
              <a:rPr lang="en-US" sz="4000" dirty="0"/>
            </a:br>
            <a:br>
              <a:rPr lang="en-US" sz="4000" dirty="0"/>
            </a:br>
            <a:r>
              <a:rPr lang="en-US" dirty="0">
                <a:solidFill>
                  <a:srgbClr val="7030A0"/>
                </a:solidFill>
              </a:rPr>
              <a:t>Introductory Workshop on Apache Spark</a:t>
            </a:r>
            <a:endParaRPr lang="en-US" sz="4000" dirty="0">
              <a:solidFill>
                <a:srgbClr val="7030A0"/>
              </a:solidFill>
            </a:endParaRPr>
          </a:p>
        </p:txBody>
      </p:sp>
      <p:sp>
        <p:nvSpPr>
          <p:cNvPr id="4" name="Rectangle 3"/>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5" name="Rectangle 4"/>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7229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9E49-BFFC-41B6-894A-21775D12463A}"/>
              </a:ext>
            </a:extLst>
          </p:cNvPr>
          <p:cNvSpPr>
            <a:spLocks noGrp="1"/>
          </p:cNvSpPr>
          <p:nvPr>
            <p:ph type="ctrTitle"/>
          </p:nvPr>
        </p:nvSpPr>
        <p:spPr>
          <a:xfrm>
            <a:off x="1222688" y="646289"/>
            <a:ext cx="8825658" cy="3329581"/>
          </a:xfrm>
        </p:spPr>
        <p:txBody>
          <a:bodyPr/>
          <a:lstStyle/>
          <a:p>
            <a:pPr algn="ctr"/>
            <a:r>
              <a:rPr lang="en-US" dirty="0"/>
              <a:t>    </a:t>
            </a:r>
            <a:r>
              <a:rPr lang="en-US" sz="6000" dirty="0"/>
              <a:t>Introduction to</a:t>
            </a:r>
            <a:br>
              <a:rPr lang="en-US" sz="6000" dirty="0"/>
            </a:br>
            <a:r>
              <a:rPr lang="en-US" sz="6000" dirty="0"/>
              <a:t>     Apache Spark</a:t>
            </a:r>
          </a:p>
        </p:txBody>
      </p:sp>
      <p:sp>
        <p:nvSpPr>
          <p:cNvPr id="6" name="TextBox 5">
            <a:extLst>
              <a:ext uri="{FF2B5EF4-FFF2-40B4-BE49-F238E27FC236}">
                <a16:creationId xmlns:a16="http://schemas.microsoft.com/office/drawing/2014/main" id="{C3AC144F-806F-4DAD-8941-CB25352973EF}"/>
              </a:ext>
            </a:extLst>
          </p:cNvPr>
          <p:cNvSpPr txBox="1"/>
          <p:nvPr/>
        </p:nvSpPr>
        <p:spPr>
          <a:xfrm>
            <a:off x="7732891" y="5113867"/>
            <a:ext cx="3849510"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2800" b="0" i="0" u="none" strike="noStrike" kern="1200" cap="none" spc="0" normalizeH="0" baseline="0" noProof="0" dirty="0" err="1">
                <a:ln>
                  <a:noFill/>
                </a:ln>
                <a:solidFill>
                  <a:prstClr val="white"/>
                </a:solidFill>
                <a:effectLst/>
                <a:uLnTx/>
                <a:uFillTx/>
                <a:latin typeface="Century Gothic" panose="020B0502020202020204"/>
                <a:ea typeface="+mn-ea"/>
                <a:cs typeface="+mn-cs"/>
              </a:rPr>
              <a:t>Sravanthi</a:t>
            </a: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 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 Lead Data Engineer</a:t>
            </a:r>
          </a:p>
        </p:txBody>
      </p:sp>
    </p:spTree>
    <p:extLst>
      <p:ext uri="{BB962C8B-B14F-4D97-AF65-F5344CB8AC3E}">
        <p14:creationId xmlns:p14="http://schemas.microsoft.com/office/powerpoint/2010/main" val="240905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EABC6-1EB2-4A7D-98EB-DBFE8DC53872}"/>
              </a:ext>
            </a:extLst>
          </p:cNvPr>
          <p:cNvSpPr txBox="1"/>
          <p:nvPr/>
        </p:nvSpPr>
        <p:spPr>
          <a:xfrm>
            <a:off x="812800" y="812899"/>
            <a:ext cx="8297333"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Topics to be covered: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rPr>
              <a:t>Intro to Big Data &amp; use cases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rPr>
              <a:t>Big Data processing tools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rPr>
              <a:t>Apache Spark</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rPr>
              <a:t>Spark Architecture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rPr>
              <a:t>Submit Spark Jobs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rPr>
              <a:t>Resilient distributed datasets (RDD)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rPr>
              <a:t>Data frames and Datasets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rPr>
              <a:t>Tune your Spark job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42629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60" name="Picture 4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2" name="Picture 4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3" name="Oval 5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4" name="Picture 5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5" name="Picture 5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6" name="Rectangle 5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EA460894-2CE4-4B74-A28C-902B98A335A8}"/>
              </a:ext>
            </a:extLst>
          </p:cNvPr>
          <p:cNvPicPr>
            <a:picLocks noChangeAspect="1"/>
          </p:cNvPicPr>
          <p:nvPr/>
        </p:nvPicPr>
        <p:blipFill rotWithShape="1">
          <a:blip r:embed="rId7"/>
          <a:srcRect l="11664" r="15447"/>
          <a:stretch/>
        </p:blipFill>
        <p:spPr>
          <a:xfrm>
            <a:off x="1143934" y="643467"/>
            <a:ext cx="9904132" cy="5571066"/>
          </a:xfrm>
          <a:prstGeom prst="rect">
            <a:avLst/>
          </a:prstGeom>
        </p:spPr>
      </p:pic>
      <p:sp>
        <p:nvSpPr>
          <p:cNvPr id="61" name="Rectangle 6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09DEABC6-1EB2-4A7D-98EB-DBFE8DC53872}"/>
              </a:ext>
            </a:extLst>
          </p:cNvPr>
          <p:cNvSpPr txBox="1"/>
          <p:nvPr/>
        </p:nvSpPr>
        <p:spPr>
          <a:xfrm>
            <a:off x="812800" y="812899"/>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23782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EABC6-1EB2-4A7D-98EB-DBFE8DC53872}"/>
              </a:ext>
            </a:extLst>
          </p:cNvPr>
          <p:cNvSpPr txBox="1"/>
          <p:nvPr/>
        </p:nvSpPr>
        <p:spPr>
          <a:xfrm>
            <a:off x="812800" y="812899"/>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extBox 1">
            <a:extLst>
              <a:ext uri="{FF2B5EF4-FFF2-40B4-BE49-F238E27FC236}">
                <a16:creationId xmlns:a16="http://schemas.microsoft.com/office/drawing/2014/main" id="{5B75B25C-7CCE-4EF2-9B1B-EA879CC28454}"/>
              </a:ext>
            </a:extLst>
          </p:cNvPr>
          <p:cNvSpPr txBox="1"/>
          <p:nvPr/>
        </p:nvSpPr>
        <p:spPr>
          <a:xfrm>
            <a:off x="1044222" y="1758168"/>
            <a:ext cx="9403644" cy="3908762"/>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Web display advertising and competitive analysis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Social media and sentiment analysis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Real-time fraud detection</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Intelligent traffic management </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Analytics for new product launch </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Personal Quantification `</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IT log file analytics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Batch </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Near Real Time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rPr>
              <a:t>Realtime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p:txBody>
      </p:sp>
      <p:sp>
        <p:nvSpPr>
          <p:cNvPr id="3" name="TextBox 2">
            <a:extLst>
              <a:ext uri="{FF2B5EF4-FFF2-40B4-BE49-F238E27FC236}">
                <a16:creationId xmlns:a16="http://schemas.microsoft.com/office/drawing/2014/main" id="{93793A66-2F20-448B-BD67-D5E99B1C005E}"/>
              </a:ext>
            </a:extLst>
          </p:cNvPr>
          <p:cNvSpPr txBox="1"/>
          <p:nvPr/>
        </p:nvSpPr>
        <p:spPr>
          <a:xfrm>
            <a:off x="1044222" y="543595"/>
            <a:ext cx="549701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Glimpse of Big Data use cases</a:t>
            </a:r>
          </a:p>
        </p:txBody>
      </p:sp>
    </p:spTree>
    <p:extLst>
      <p:ext uri="{BB962C8B-B14F-4D97-AF65-F5344CB8AC3E}">
        <p14:creationId xmlns:p14="http://schemas.microsoft.com/office/powerpoint/2010/main" val="133335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92C9CC70-477A-42BE-A4D2-DA3F8FF04E9E}"/>
              </a:ext>
            </a:extLst>
          </p:cNvPr>
          <p:cNvPicPr>
            <a:picLocks noChangeAspect="1"/>
          </p:cNvPicPr>
          <p:nvPr/>
        </p:nvPicPr>
        <p:blipFill>
          <a:blip r:embed="rId7"/>
          <a:stretch>
            <a:fillRect/>
          </a:stretch>
        </p:blipFill>
        <p:spPr>
          <a:xfrm>
            <a:off x="815369" y="643467"/>
            <a:ext cx="10561262"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09DEABC6-1EB2-4A7D-98EB-DBFE8DC53872}"/>
              </a:ext>
            </a:extLst>
          </p:cNvPr>
          <p:cNvSpPr txBox="1"/>
          <p:nvPr/>
        </p:nvSpPr>
        <p:spPr>
          <a:xfrm>
            <a:off x="812800" y="812899"/>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86628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93793A66-2F20-448B-BD67-D5E99B1C005E}"/>
              </a:ext>
            </a:extLst>
          </p:cNvPr>
          <p:cNvSpPr txBox="1"/>
          <p:nvPr/>
        </p:nvSpPr>
        <p:spPr>
          <a:xfrm>
            <a:off x="768152" y="605642"/>
            <a:ext cx="9252154" cy="1223983"/>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200" b="0" i="0" u="none" strike="noStrike" kern="1200" cap="none" spc="0" normalizeH="0" baseline="0" noProof="0" dirty="0">
                <a:ln>
                  <a:noFill/>
                </a:ln>
                <a:solidFill>
                  <a:srgbClr val="EBEBEB"/>
                </a:solidFill>
                <a:effectLst/>
                <a:uLnTx/>
                <a:uFillTx/>
                <a:latin typeface="Century Gothic" panose="020B0502020202020204"/>
                <a:ea typeface="+mn-ea"/>
                <a:cs typeface="+mn-cs"/>
              </a:rPr>
              <a:t>Apache Spark</a:t>
            </a:r>
          </a:p>
        </p:txBody>
      </p:sp>
      <p:sp>
        <p:nvSpPr>
          <p:cNvPr id="2" name="TextBox 1">
            <a:extLst>
              <a:ext uri="{FF2B5EF4-FFF2-40B4-BE49-F238E27FC236}">
                <a16:creationId xmlns:a16="http://schemas.microsoft.com/office/drawing/2014/main" id="{5B75B25C-7CCE-4EF2-9B1B-EA879CC28454}"/>
              </a:ext>
            </a:extLst>
          </p:cNvPr>
          <p:cNvSpPr txBox="1"/>
          <p:nvPr/>
        </p:nvSpPr>
        <p:spPr>
          <a:xfrm>
            <a:off x="761206" y="1976980"/>
            <a:ext cx="4338409" cy="4196185"/>
          </a:xfrm>
          <a:prstGeom prst="rect">
            <a:avLst/>
          </a:prstGeom>
        </p:spPr>
        <p:txBody>
          <a:bodyPr vert="horz" lIns="91440" tIns="45720" rIns="91440" bIns="45720" rtlCol="0">
            <a:normAutofit/>
          </a:bodyPr>
          <a:lstStyle/>
          <a:p>
            <a:pPr marL="285750" marR="0" lvl="0" indent="-285750" algn="l" defTabSz="457200" rtl="0" eaLnBrk="1" fontAlgn="auto" latinLnBrk="0" hangingPunct="1">
              <a:lnSpc>
                <a:spcPct val="100000"/>
              </a:lnSpc>
              <a:spcBef>
                <a:spcPts val="1000"/>
              </a:spcBef>
              <a:spcAft>
                <a:spcPts val="0"/>
              </a:spcAft>
              <a:buClr>
                <a:srgbClr val="1E5155">
                  <a:lumMod val="40000"/>
                  <a:lumOff val="60000"/>
                </a:srgbClr>
              </a:buClr>
              <a:buSzPct val="8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It’s a frame work large scale data processing</a:t>
            </a:r>
          </a:p>
          <a:p>
            <a:pPr marL="285750" marR="0" lvl="0" indent="-285750" algn="l" defTabSz="457200" rtl="0" eaLnBrk="1" fontAlgn="auto" latinLnBrk="0" hangingPunct="1">
              <a:lnSpc>
                <a:spcPct val="100000"/>
              </a:lnSpc>
              <a:spcBef>
                <a:spcPts val="1000"/>
              </a:spcBef>
              <a:spcAft>
                <a:spcPts val="0"/>
              </a:spcAft>
              <a:buClr>
                <a:srgbClr val="1E5155">
                  <a:lumMod val="40000"/>
                  <a:lumOff val="60000"/>
                </a:srgbClr>
              </a:buClr>
              <a:buSzPct val="8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Run programs up to 100x faster than Hadoop MapReduce in memory, or 10x faster on disk.</a:t>
            </a:r>
          </a:p>
          <a:p>
            <a:pPr marL="285750" marR="0" lvl="0" indent="-285750" algn="l" defTabSz="457200" rtl="0" eaLnBrk="1" fontAlgn="auto" latinLnBrk="0" hangingPunct="1">
              <a:lnSpc>
                <a:spcPct val="100000"/>
              </a:lnSpc>
              <a:spcBef>
                <a:spcPts val="1000"/>
              </a:spcBef>
              <a:spcAft>
                <a:spcPts val="0"/>
              </a:spcAft>
              <a:buClr>
                <a:srgbClr val="1E5155">
                  <a:lumMod val="40000"/>
                  <a:lumOff val="60000"/>
                </a:srgbClr>
              </a:buClr>
              <a:buSzPct val="8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Easily write the applications using scala, java and python.</a:t>
            </a:r>
          </a:p>
          <a:p>
            <a:pPr marL="285750" marR="0" lvl="0" indent="-285750" algn="l" defTabSz="457200" rtl="0" eaLnBrk="1" fontAlgn="auto" latinLnBrk="0" hangingPunct="1">
              <a:lnSpc>
                <a:spcPct val="100000"/>
              </a:lnSpc>
              <a:spcBef>
                <a:spcPts val="1000"/>
              </a:spcBef>
              <a:spcAft>
                <a:spcPts val="0"/>
              </a:spcAft>
              <a:buClr>
                <a:srgbClr val="1E5155">
                  <a:lumMod val="40000"/>
                  <a:lumOff val="60000"/>
                </a:srgbClr>
              </a:buClr>
              <a:buSzPct val="8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Spark runs on Hadoop, Mesos, standalone, or in the cloud. It can access diverse data sources including HDFS, Cassandra, HBase, and S3</a:t>
            </a:r>
          </a:p>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5" name="Picture 4">
            <a:extLst>
              <a:ext uri="{FF2B5EF4-FFF2-40B4-BE49-F238E27FC236}">
                <a16:creationId xmlns:a16="http://schemas.microsoft.com/office/drawing/2014/main" id="{3D3869E9-2E8D-4520-925A-85E45AEFD8F5}"/>
              </a:ext>
            </a:extLst>
          </p:cNvPr>
          <p:cNvPicPr>
            <a:picLocks noChangeAspect="1"/>
          </p:cNvPicPr>
          <p:nvPr/>
        </p:nvPicPr>
        <p:blipFill>
          <a:blip r:embed="rId7"/>
          <a:stretch>
            <a:fillRect/>
          </a:stretch>
        </p:blipFill>
        <p:spPr>
          <a:xfrm>
            <a:off x="5880064" y="2552947"/>
            <a:ext cx="5451627" cy="278986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22888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5B25C-7CCE-4EF2-9B1B-EA879CC28454}"/>
              </a:ext>
            </a:extLst>
          </p:cNvPr>
          <p:cNvSpPr txBox="1"/>
          <p:nvPr/>
        </p:nvSpPr>
        <p:spPr>
          <a:xfrm>
            <a:off x="1044222" y="1758168"/>
            <a:ext cx="940364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p:txBody>
      </p:sp>
      <p:sp>
        <p:nvSpPr>
          <p:cNvPr id="3" name="TextBox 2">
            <a:extLst>
              <a:ext uri="{FF2B5EF4-FFF2-40B4-BE49-F238E27FC236}">
                <a16:creationId xmlns:a16="http://schemas.microsoft.com/office/drawing/2014/main" id="{93793A66-2F20-448B-BD67-D5E99B1C005E}"/>
              </a:ext>
            </a:extLst>
          </p:cNvPr>
          <p:cNvSpPr txBox="1"/>
          <p:nvPr/>
        </p:nvSpPr>
        <p:spPr>
          <a:xfrm>
            <a:off x="882297" y="500704"/>
            <a:ext cx="340830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Spark Architecture</a:t>
            </a:r>
          </a:p>
        </p:txBody>
      </p:sp>
      <p:pic>
        <p:nvPicPr>
          <p:cNvPr id="6" name="Picture 5">
            <a:extLst>
              <a:ext uri="{FF2B5EF4-FFF2-40B4-BE49-F238E27FC236}">
                <a16:creationId xmlns:a16="http://schemas.microsoft.com/office/drawing/2014/main" id="{BFD7D6C1-6092-4906-89FD-F99F9AABB7F0}"/>
              </a:ext>
            </a:extLst>
          </p:cNvPr>
          <p:cNvPicPr>
            <a:picLocks noChangeAspect="1"/>
          </p:cNvPicPr>
          <p:nvPr/>
        </p:nvPicPr>
        <p:blipFill>
          <a:blip r:embed="rId2"/>
          <a:stretch>
            <a:fillRect/>
          </a:stretch>
        </p:blipFill>
        <p:spPr>
          <a:xfrm>
            <a:off x="1872761" y="1670026"/>
            <a:ext cx="8071339" cy="4138472"/>
          </a:xfrm>
          <a:prstGeom prst="rect">
            <a:avLst/>
          </a:prstGeom>
        </p:spPr>
      </p:pic>
    </p:spTree>
    <p:extLst>
      <p:ext uri="{BB962C8B-B14F-4D97-AF65-F5344CB8AC3E}">
        <p14:creationId xmlns:p14="http://schemas.microsoft.com/office/powerpoint/2010/main" val="64530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EABC6-1EB2-4A7D-98EB-DBFE8DC53872}"/>
              </a:ext>
            </a:extLst>
          </p:cNvPr>
          <p:cNvSpPr txBox="1"/>
          <p:nvPr/>
        </p:nvSpPr>
        <p:spPr>
          <a:xfrm>
            <a:off x="812800" y="716183"/>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extBox 1">
            <a:extLst>
              <a:ext uri="{FF2B5EF4-FFF2-40B4-BE49-F238E27FC236}">
                <a16:creationId xmlns:a16="http://schemas.microsoft.com/office/drawing/2014/main" id="{5B75B25C-7CCE-4EF2-9B1B-EA879CC28454}"/>
              </a:ext>
            </a:extLst>
          </p:cNvPr>
          <p:cNvSpPr txBox="1"/>
          <p:nvPr/>
        </p:nvSpPr>
        <p:spPr>
          <a:xfrm>
            <a:off x="812800" y="1440851"/>
            <a:ext cx="9403644" cy="5216172"/>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entury Gothic" panose="020B0502020202020204"/>
                <a:ea typeface="+mn-ea"/>
                <a:cs typeface="+mn-cs"/>
              </a:rPr>
              <a:t>Spark Driver:</a:t>
            </a:r>
          </a:p>
          <a:p>
            <a:pPr marL="285750" marR="0" lvl="0" indent="-285750" algn="l" defTabSz="4572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Driver program that runs on the master node of the spark cluster schedules the job execution and negotiates with the cluster manager.</a:t>
            </a:r>
          </a:p>
          <a:p>
            <a:pPr marL="285750" marR="0" lvl="0" indent="-285750" algn="l" defTabSz="4572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It translates the RDD’s into the execution graph and splits the graph into multiple stages.</a:t>
            </a:r>
          </a:p>
          <a:p>
            <a:pPr marL="285750" marR="0" lvl="0" indent="-285750" algn="l" defTabSz="4572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Driver program converts a user application into smaller execution units known as tasks. Tasks are then executed by the executors i.e. the worker processes which run individual tasks.</a:t>
            </a:r>
          </a:p>
          <a:p>
            <a:pPr marL="285750" marR="0" lvl="0" indent="-285750" algn="l" defTabSz="457200" rtl="0" eaLnBrk="1" fontAlgn="base"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base"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entury Gothic" panose="020B0502020202020204"/>
                <a:ea typeface="+mn-ea"/>
                <a:cs typeface="+mn-cs"/>
              </a:rPr>
              <a:t>Spark Executor:</a:t>
            </a:r>
          </a:p>
          <a:p>
            <a:pPr marL="285750" marR="0" lvl="0" indent="-285750" algn="l" defTabSz="4572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Executor performs all the data processing.</a:t>
            </a:r>
          </a:p>
          <a:p>
            <a:pPr marL="285750" marR="0" lvl="0" indent="-285750" algn="l" defTabSz="4572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Reads from and Writes data to external sources.</a:t>
            </a:r>
          </a:p>
          <a:p>
            <a:pPr marL="285750" marR="0" lvl="0" indent="-285750" algn="l" defTabSz="4572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Executor stores the computation results data in-memory, cache or on hard disk drives.</a:t>
            </a:r>
          </a:p>
          <a:p>
            <a:pPr marL="0" marR="0" lvl="0" indent="0" algn="l" defTabSz="457200" rtl="0" eaLnBrk="1" fontAlgn="base"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     Interacts with the storage systems.</a:t>
            </a:r>
          </a:p>
          <a:p>
            <a:pPr marL="285750" marR="0" lvl="0" indent="-285750" algn="l" defTabSz="457200" rtl="0" eaLnBrk="1" fontAlgn="base"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38AE21FB-CAF3-4413-AE13-A23E48E6D269}"/>
              </a:ext>
            </a:extLst>
          </p:cNvPr>
          <p:cNvSpPr txBox="1"/>
          <p:nvPr/>
        </p:nvSpPr>
        <p:spPr>
          <a:xfrm>
            <a:off x="812800" y="551289"/>
            <a:ext cx="887632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Spark Architecture</a:t>
            </a:r>
          </a:p>
        </p:txBody>
      </p:sp>
    </p:spTree>
    <p:extLst>
      <p:ext uri="{BB962C8B-B14F-4D97-AF65-F5344CB8AC3E}">
        <p14:creationId xmlns:p14="http://schemas.microsoft.com/office/powerpoint/2010/main" val="532021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EABC6-1EB2-4A7D-98EB-DBFE8DC53872}"/>
              </a:ext>
            </a:extLst>
          </p:cNvPr>
          <p:cNvSpPr txBox="1"/>
          <p:nvPr/>
        </p:nvSpPr>
        <p:spPr>
          <a:xfrm>
            <a:off x="812800" y="716183"/>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38AE21FB-CAF3-4413-AE13-A23E48E6D269}"/>
              </a:ext>
            </a:extLst>
          </p:cNvPr>
          <p:cNvSpPr txBox="1"/>
          <p:nvPr/>
        </p:nvSpPr>
        <p:spPr>
          <a:xfrm>
            <a:off x="812800" y="551289"/>
            <a:ext cx="316785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Submit Spark Job</a:t>
            </a:r>
          </a:p>
        </p:txBody>
      </p:sp>
      <p:sp>
        <p:nvSpPr>
          <p:cNvPr id="3" name="TextBox 2">
            <a:extLst>
              <a:ext uri="{FF2B5EF4-FFF2-40B4-BE49-F238E27FC236}">
                <a16:creationId xmlns:a16="http://schemas.microsoft.com/office/drawing/2014/main" id="{AAE8CDCF-5F20-4CD9-B4F2-D980C791BD86}"/>
              </a:ext>
            </a:extLst>
          </p:cNvPr>
          <p:cNvSpPr txBox="1"/>
          <p:nvPr/>
        </p:nvSpPr>
        <p:spPr>
          <a:xfrm>
            <a:off x="812800" y="1371281"/>
            <a:ext cx="10168792" cy="526297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Submitting Spark Applications: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./bin/spark-submit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  --class &lt;main-class&gt;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  --master &lt;master-</a:t>
            </a:r>
            <a:r>
              <a:rPr kumimoji="0" lang="en-US" sz="1600" b="0" i="0" u="none" strike="noStrike" kern="1200" cap="none" spc="0" normalizeH="0" baseline="0" noProof="0" dirty="0" err="1">
                <a:ln>
                  <a:noFill/>
                </a:ln>
                <a:solidFill>
                  <a:prstClr val="white"/>
                </a:solidFill>
                <a:effectLst/>
                <a:uLnTx/>
                <a:uFillTx/>
                <a:latin typeface="Century Gothic" panose="020B0502020202020204"/>
                <a:ea typeface="+mn-ea"/>
                <a:cs typeface="+mn-cs"/>
              </a:rPr>
              <a:t>url</a:t>
            </a: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&gt;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  --deploy-mode &lt;deploy-mode&gt;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  --conf &lt;key&gt;=&lt;value&gt;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  &lt;application-jar&gt;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When a client submits a spark user application code, the driver implicitly converts the code containing transformations and actions into a logical directed acyclic graph (DAG).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it converts the logical DAG into physical execution plan with set of stages. After creating the physical execution plan, it creates small physical execution units referred to as tasks under each stage.</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The driver program then talks to the cluster manager and negotiates for resources. Cluster manager then launches executors on the worker nodes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252022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EABC6-1EB2-4A7D-98EB-DBFE8DC53872}"/>
              </a:ext>
            </a:extLst>
          </p:cNvPr>
          <p:cNvSpPr txBox="1"/>
          <p:nvPr/>
        </p:nvSpPr>
        <p:spPr>
          <a:xfrm>
            <a:off x="812800" y="716183"/>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38AE21FB-CAF3-4413-AE13-A23E48E6D269}"/>
              </a:ext>
            </a:extLst>
          </p:cNvPr>
          <p:cNvSpPr txBox="1"/>
          <p:nvPr/>
        </p:nvSpPr>
        <p:spPr>
          <a:xfrm>
            <a:off x="812800" y="551289"/>
            <a:ext cx="617508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RDD - </a:t>
            </a:r>
            <a:r>
              <a:rPr kumimoji="0" lang="en-US" sz="2800" b="0" i="1" u="none" strike="noStrike" kern="1200" cap="none" spc="0" normalizeH="0" baseline="0" noProof="0" dirty="0">
                <a:ln>
                  <a:noFill/>
                </a:ln>
                <a:solidFill>
                  <a:prstClr val="white"/>
                </a:solidFill>
                <a:effectLst/>
                <a:uLnTx/>
                <a:uFillTx/>
                <a:latin typeface="Century Gothic" panose="020B0502020202020204"/>
                <a:ea typeface="+mn-ea"/>
                <a:cs typeface="+mn-cs"/>
              </a:rPr>
              <a:t>Resilient </a:t>
            </a: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Distributed data Set</a:t>
            </a:r>
          </a:p>
        </p:txBody>
      </p:sp>
      <p:sp>
        <p:nvSpPr>
          <p:cNvPr id="3" name="TextBox 2">
            <a:extLst>
              <a:ext uri="{FF2B5EF4-FFF2-40B4-BE49-F238E27FC236}">
                <a16:creationId xmlns:a16="http://schemas.microsoft.com/office/drawing/2014/main" id="{AAE8CDCF-5F20-4CD9-B4F2-D980C791BD86}"/>
              </a:ext>
            </a:extLst>
          </p:cNvPr>
          <p:cNvSpPr txBox="1"/>
          <p:nvPr/>
        </p:nvSpPr>
        <p:spPr>
          <a:xfrm>
            <a:off x="812800" y="1371281"/>
            <a:ext cx="10168792" cy="5078313"/>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It provides fault tolerance through lineage graph, helps recomputed any missing or damaged partitions because of node failures</a:t>
            </a:r>
          </a:p>
          <a:p>
            <a:pPr marL="2857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Apache Spark RDD supports two types of Operations-Transformations , Actions</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RDDs are created in 2 ways.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Hadoop Datasets which are created from the files stored on HDFS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val</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firstRDD</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sc.textFile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(“helloworld.txt")</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Parallelized collections which are based on existing Scala collections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val</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data = Array(1, 2, 3, 4, 5)</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val</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distData</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sc.parallelize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(data)</a:t>
            </a: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057863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60269" y="5175957"/>
            <a:ext cx="2607733" cy="1682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62540" y="365127"/>
            <a:ext cx="8664437" cy="541770"/>
          </a:xfrm>
        </p:spPr>
        <p:txBody>
          <a:bodyPr>
            <a:noAutofit/>
          </a:bodyPr>
          <a:lstStyle/>
          <a:p>
            <a:r>
              <a:rPr lang="en-US" sz="3200" dirty="0"/>
              <a:t>Agenda</a:t>
            </a:r>
          </a:p>
        </p:txBody>
      </p:sp>
      <p:sp>
        <p:nvSpPr>
          <p:cNvPr id="4" name="Content Placeholder 2"/>
          <p:cNvSpPr txBox="1">
            <a:spLocks/>
          </p:cNvSpPr>
          <p:nvPr/>
        </p:nvSpPr>
        <p:spPr>
          <a:xfrm>
            <a:off x="1762540" y="1066257"/>
            <a:ext cx="9226185" cy="3466274"/>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9:00 am       Breakfast and networking</a:t>
            </a:r>
          </a:p>
          <a:p>
            <a:pPr marL="0" indent="0">
              <a:buNone/>
            </a:pPr>
            <a:br>
              <a:rPr lang="en-US" sz="1600" dirty="0"/>
            </a:br>
            <a:r>
              <a:rPr lang="en-US" sz="2400" dirty="0"/>
              <a:t>9:30 am       Introduction and Message from our Event Sponsor – </a:t>
            </a:r>
            <a:r>
              <a:rPr lang="en-US" sz="2400" dirty="0" err="1"/>
              <a:t>PhData</a:t>
            </a:r>
            <a:endParaRPr lang="en-US" sz="2400" dirty="0"/>
          </a:p>
          <a:p>
            <a:pPr marL="0" indent="0">
              <a:buNone/>
            </a:pPr>
            <a:br>
              <a:rPr lang="en-US" sz="1600" dirty="0"/>
            </a:br>
            <a:r>
              <a:rPr lang="en-US" sz="2400" dirty="0"/>
              <a:t>9:45 am       Workshop</a:t>
            </a:r>
          </a:p>
          <a:p>
            <a:pPr marL="0" indent="0">
              <a:buNone/>
            </a:pPr>
            <a:br>
              <a:rPr lang="en-US" sz="1600" dirty="0"/>
            </a:br>
            <a:r>
              <a:rPr lang="en-US" sz="2400" dirty="0"/>
              <a:t>11:30 am     Closing remarks and networking</a:t>
            </a:r>
            <a:endParaRPr lang="en-US" sz="1600" dirty="0"/>
          </a:p>
        </p:txBody>
      </p:sp>
      <p:pic>
        <p:nvPicPr>
          <p:cNvPr id="5" name="Picture 4" descr="Open source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3" y="4216491"/>
            <a:ext cx="2935111" cy="1955711"/>
          </a:xfrm>
          <a:prstGeom prst="rect">
            <a:avLst/>
          </a:prstGeom>
        </p:spPr>
      </p:pic>
      <p:pic>
        <p:nvPicPr>
          <p:cNvPr id="6" name="Picture 5" descr="Young woman.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0545" y="4216492"/>
            <a:ext cx="2935109" cy="1955709"/>
          </a:xfrm>
          <a:prstGeom prst="rect">
            <a:avLst/>
          </a:prstGeom>
        </p:spPr>
      </p:pic>
      <p:pic>
        <p:nvPicPr>
          <p:cNvPr id="7" name="Picture 6" descr="Poster woman.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892" y="4216491"/>
            <a:ext cx="2935111" cy="1955711"/>
          </a:xfrm>
          <a:prstGeom prst="rect">
            <a:avLst/>
          </a:prstGeom>
        </p:spPr>
      </p:pic>
      <p:sp>
        <p:nvSpPr>
          <p:cNvPr id="8" name="Rectangle 7"/>
          <p:cNvSpPr/>
          <p:nvPr/>
        </p:nvSpPr>
        <p:spPr>
          <a:xfrm>
            <a:off x="2186610" y="6308036"/>
            <a:ext cx="5873659" cy="2650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5379" y="6135716"/>
            <a:ext cx="3040053" cy="609681"/>
          </a:xfrm>
          <a:prstGeom prst="rect">
            <a:avLst/>
          </a:prstGeom>
        </p:spPr>
      </p:pic>
    </p:spTree>
    <p:extLst>
      <p:ext uri="{BB962C8B-B14F-4D97-AF65-F5344CB8AC3E}">
        <p14:creationId xmlns:p14="http://schemas.microsoft.com/office/powerpoint/2010/main" val="37959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EABC6-1EB2-4A7D-98EB-DBFE8DC53872}"/>
              </a:ext>
            </a:extLst>
          </p:cNvPr>
          <p:cNvSpPr txBox="1"/>
          <p:nvPr/>
        </p:nvSpPr>
        <p:spPr>
          <a:xfrm>
            <a:off x="812800" y="716183"/>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38AE21FB-CAF3-4413-AE13-A23E48E6D269}"/>
              </a:ext>
            </a:extLst>
          </p:cNvPr>
          <p:cNvSpPr txBox="1"/>
          <p:nvPr/>
        </p:nvSpPr>
        <p:spPr>
          <a:xfrm>
            <a:off x="812800" y="551289"/>
            <a:ext cx="576472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RDD – Transformations &amp; Actions</a:t>
            </a:r>
          </a:p>
        </p:txBody>
      </p:sp>
      <p:sp>
        <p:nvSpPr>
          <p:cNvPr id="3" name="TextBox 2">
            <a:extLst>
              <a:ext uri="{FF2B5EF4-FFF2-40B4-BE49-F238E27FC236}">
                <a16:creationId xmlns:a16="http://schemas.microsoft.com/office/drawing/2014/main" id="{AAE8CDCF-5F20-4CD9-B4F2-D980C791BD86}"/>
              </a:ext>
            </a:extLst>
          </p:cNvPr>
          <p:cNvSpPr txBox="1"/>
          <p:nvPr/>
        </p:nvSpPr>
        <p:spPr>
          <a:xfrm>
            <a:off x="812800" y="1371281"/>
            <a:ext cx="10168792" cy="3779176"/>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Spark Transformation is a function that produces new RDD from the existing RDDs and built an RDD lineage, It is a logical execution plan.</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In </a:t>
            </a:r>
            <a:r>
              <a:rPr kumimoji="0" lang="en-US" sz="1800" b="0" i="1" u="none" strike="noStrike" kern="1200" cap="none" spc="0" normalizeH="0" baseline="0" noProof="0" dirty="0">
                <a:ln>
                  <a:noFill/>
                </a:ln>
                <a:solidFill>
                  <a:prstClr val="white"/>
                </a:solidFill>
                <a:effectLst/>
                <a:uLnTx/>
                <a:uFillTx/>
                <a:latin typeface="Century Gothic" panose="020B0502020202020204"/>
                <a:ea typeface="+mn-ea"/>
                <a:cs typeface="+mn-cs"/>
              </a:rPr>
              <a:t>Narrow transformation</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all the elements that are required to compute the records in single partition live in the single partition of parent RDD.</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entury Gothic" panose="020B0502020202020204"/>
                <a:ea typeface="+mn-ea"/>
                <a:cs typeface="+mn-cs"/>
              </a:rPr>
              <a:t>     Narrow transformations</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are the result of </a:t>
            </a:r>
            <a:r>
              <a:rPr kumimoji="0" lang="en-US" sz="1800" b="0" i="1" u="none" strike="noStrike" kern="1200" cap="none" spc="0" normalizeH="0" baseline="0" noProof="0" dirty="0">
                <a:ln>
                  <a:noFill/>
                </a:ln>
                <a:solidFill>
                  <a:prstClr val="white"/>
                </a:solidFill>
                <a:effectLst/>
                <a:uLnTx/>
                <a:uFillTx/>
                <a:latin typeface="Century Gothic" panose="020B0502020202020204"/>
                <a:ea typeface="+mn-ea"/>
                <a:cs typeface="+mn-cs"/>
              </a:rPr>
              <a:t>map(), filter().</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Wide transformation, all the elements that are required to compute the records in the        single partition may live in many partitions of parent RDD.</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entury Gothic" panose="020B0502020202020204"/>
                <a:ea typeface="+mn-ea"/>
                <a:cs typeface="+mn-cs"/>
              </a:rPr>
              <a:t>     Wide transformations</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are the result of </a:t>
            </a:r>
            <a:r>
              <a:rPr kumimoji="0" lang="en-US" sz="1800" b="0" i="1" u="none" strike="noStrike" kern="1200" cap="none" spc="0" normalizeH="0" baseline="0" noProof="0" dirty="0" err="1">
                <a:ln>
                  <a:noFill/>
                </a:ln>
                <a:solidFill>
                  <a:prstClr val="white"/>
                </a:solidFill>
                <a:effectLst/>
                <a:uLnTx/>
                <a:uFillTx/>
                <a:latin typeface="Century Gothic" panose="020B0502020202020204"/>
                <a:ea typeface="+mn-ea"/>
                <a:cs typeface="+mn-cs"/>
              </a:rPr>
              <a:t>groupbyKey</a:t>
            </a:r>
            <a:r>
              <a:rPr kumimoji="0" lang="en-US" sz="1800" b="0" i="1" u="none" strike="noStrike" kern="1200" cap="none" spc="0" normalizeH="0" baseline="0" noProof="0" dirty="0">
                <a:ln>
                  <a:noFill/>
                </a:ln>
                <a:solidFill>
                  <a:prstClr val="white"/>
                </a:solidFill>
                <a:effectLst/>
                <a:uLnTx/>
                <a:uFillTx/>
                <a:latin typeface="Century Gothic" panose="020B0502020202020204"/>
                <a:ea typeface="+mn-ea"/>
                <a:cs typeface="+mn-cs"/>
              </a:rPr>
              <a: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and </a:t>
            </a:r>
            <a:r>
              <a:rPr kumimoji="0" lang="en-US" sz="1800" b="0" i="1" u="none" strike="noStrike" kern="1200" cap="none" spc="0" normalizeH="0" baseline="0" noProof="0" dirty="0" err="1">
                <a:ln>
                  <a:noFill/>
                </a:ln>
                <a:solidFill>
                  <a:prstClr val="white"/>
                </a:solidFill>
                <a:effectLst/>
                <a:uLnTx/>
                <a:uFillTx/>
                <a:latin typeface="Century Gothic" panose="020B0502020202020204"/>
                <a:ea typeface="+mn-ea"/>
                <a:cs typeface="+mn-cs"/>
              </a:rPr>
              <a:t>reducebyKey</a:t>
            </a:r>
            <a:r>
              <a:rPr kumimoji="0" lang="en-US" sz="1800" b="0" i="1" u="none" strike="noStrike" kern="1200" cap="none" spc="0" normalizeH="0" baseline="0" noProof="0" dirty="0">
                <a:ln>
                  <a:noFill/>
                </a:ln>
                <a:solidFill>
                  <a:prstClr val="white"/>
                </a:solidFill>
                <a:effectLst/>
                <a:uLnTx/>
                <a:uFillTx/>
                <a:latin typeface="Century Gothic" panose="020B0502020202020204"/>
                <a:ea typeface="+mn-ea"/>
                <a:cs typeface="+mn-cs"/>
              </a:rPr>
              <a:t>(),join ()</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Spark actions are  count , collect, top, reduce and fold.</a:t>
            </a:r>
          </a:p>
        </p:txBody>
      </p:sp>
    </p:spTree>
    <p:extLst>
      <p:ext uri="{BB962C8B-B14F-4D97-AF65-F5344CB8AC3E}">
        <p14:creationId xmlns:p14="http://schemas.microsoft.com/office/powerpoint/2010/main" val="2469181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EABC6-1EB2-4A7D-98EB-DBFE8DC53872}"/>
              </a:ext>
            </a:extLst>
          </p:cNvPr>
          <p:cNvSpPr txBox="1"/>
          <p:nvPr/>
        </p:nvSpPr>
        <p:spPr>
          <a:xfrm>
            <a:off x="-4288118" y="1342315"/>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38AE21FB-CAF3-4413-AE13-A23E48E6D269}"/>
              </a:ext>
            </a:extLst>
          </p:cNvPr>
          <p:cNvSpPr txBox="1"/>
          <p:nvPr/>
        </p:nvSpPr>
        <p:spPr>
          <a:xfrm>
            <a:off x="812800" y="551289"/>
            <a:ext cx="438774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Data Frame &amp; Data Set</a:t>
            </a:r>
          </a:p>
        </p:txBody>
      </p:sp>
      <p:sp>
        <p:nvSpPr>
          <p:cNvPr id="2" name="TextBox 1">
            <a:extLst>
              <a:ext uri="{FF2B5EF4-FFF2-40B4-BE49-F238E27FC236}">
                <a16:creationId xmlns:a16="http://schemas.microsoft.com/office/drawing/2014/main" id="{3A122623-BF08-45A1-9E27-86D578E34D72}"/>
              </a:ext>
            </a:extLst>
          </p:cNvPr>
          <p:cNvSpPr txBox="1"/>
          <p:nvPr/>
        </p:nvSpPr>
        <p:spPr>
          <a:xfrm>
            <a:off x="645126" y="1505397"/>
            <a:ext cx="8928642" cy="4801314"/>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Data Frame provides a domain-specific language for structured data manipulation.</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A Data Frame is a distributed collection of data organized into named column</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It is equivalent to a relational table in SQL used for storing data into tables.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Registering a Data Frame as a table allows you to run SQL queries over its data.</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Datasets in Apache Spark are an extension of </a:t>
            </a:r>
            <a:r>
              <a:rPr kumimoji="0" lang="en-US" sz="1600" b="0" i="0" u="none" strike="noStrike" kern="1200" cap="none" spc="0" normalizeH="0" baseline="0" noProof="0" dirty="0" err="1">
                <a:ln>
                  <a:noFill/>
                </a:ln>
                <a:solidFill>
                  <a:prstClr val="white"/>
                </a:solidFill>
                <a:effectLst/>
                <a:uLnTx/>
                <a:uFillTx/>
                <a:latin typeface="Century Gothic" panose="020B0502020202020204"/>
                <a:ea typeface="+mn-ea"/>
                <a:cs typeface="+mn-cs"/>
              </a:rPr>
              <a:t>DataFrame</a:t>
            </a: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 API which provides type-safe, object-oriented programming interface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Dataset efficiently processes structured and unstructured data.</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Data sets  provides compile-time type safety</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rPr>
              <a:t>Dataset APIs is currently only available in Scala and Java. Spark version 2.1.1 does not support Python and R.</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3056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EABC6-1EB2-4A7D-98EB-DBFE8DC53872}"/>
              </a:ext>
            </a:extLst>
          </p:cNvPr>
          <p:cNvSpPr txBox="1"/>
          <p:nvPr/>
        </p:nvSpPr>
        <p:spPr>
          <a:xfrm>
            <a:off x="-4288118" y="1342315"/>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38AE21FB-CAF3-4413-AE13-A23E48E6D269}"/>
              </a:ext>
            </a:extLst>
          </p:cNvPr>
          <p:cNvSpPr txBox="1"/>
          <p:nvPr/>
        </p:nvSpPr>
        <p:spPr>
          <a:xfrm>
            <a:off x="812800" y="551289"/>
            <a:ext cx="373050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rPr>
              <a:t>Tune your spark Job </a:t>
            </a:r>
          </a:p>
        </p:txBody>
      </p:sp>
      <p:sp>
        <p:nvSpPr>
          <p:cNvPr id="6" name="TextBox 5">
            <a:extLst>
              <a:ext uri="{FF2B5EF4-FFF2-40B4-BE49-F238E27FC236}">
                <a16:creationId xmlns:a16="http://schemas.microsoft.com/office/drawing/2014/main" id="{6A793261-A42D-FD46-B330-BCFC3ADFA580}"/>
              </a:ext>
            </a:extLst>
          </p:cNvPr>
          <p:cNvSpPr txBox="1"/>
          <p:nvPr/>
        </p:nvSpPr>
        <p:spPr>
          <a:xfrm>
            <a:off x="718278" y="1514541"/>
            <a:ext cx="8928642" cy="1477328"/>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944E6268-6769-1748-ADF5-680C94424CB5}"/>
              </a:ext>
            </a:extLst>
          </p:cNvPr>
          <p:cNvPicPr>
            <a:picLocks noChangeAspect="1"/>
          </p:cNvPicPr>
          <p:nvPr/>
        </p:nvPicPr>
        <p:blipFill>
          <a:blip r:embed="rId2"/>
          <a:stretch>
            <a:fillRect/>
          </a:stretch>
        </p:blipFill>
        <p:spPr>
          <a:xfrm>
            <a:off x="2128863" y="1424611"/>
            <a:ext cx="6899016" cy="4689989"/>
          </a:xfrm>
          <a:prstGeom prst="rect">
            <a:avLst/>
          </a:prstGeom>
        </p:spPr>
      </p:pic>
    </p:spTree>
    <p:extLst>
      <p:ext uri="{BB962C8B-B14F-4D97-AF65-F5344CB8AC3E}">
        <p14:creationId xmlns:p14="http://schemas.microsoft.com/office/powerpoint/2010/main" val="693085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EABC6-1EB2-4A7D-98EB-DBFE8DC53872}"/>
              </a:ext>
            </a:extLst>
          </p:cNvPr>
          <p:cNvSpPr txBox="1"/>
          <p:nvPr/>
        </p:nvSpPr>
        <p:spPr>
          <a:xfrm>
            <a:off x="-4288118" y="1342315"/>
            <a:ext cx="9866489"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TextBox 5">
            <a:extLst>
              <a:ext uri="{FF2B5EF4-FFF2-40B4-BE49-F238E27FC236}">
                <a16:creationId xmlns:a16="http://schemas.microsoft.com/office/drawing/2014/main" id="{6A793261-A42D-FD46-B330-BCFC3ADFA580}"/>
              </a:ext>
            </a:extLst>
          </p:cNvPr>
          <p:cNvSpPr txBox="1"/>
          <p:nvPr/>
        </p:nvSpPr>
        <p:spPr>
          <a:xfrm>
            <a:off x="718278" y="1514541"/>
            <a:ext cx="8928642" cy="1477328"/>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7" name="Picture 6">
            <a:extLst>
              <a:ext uri="{FF2B5EF4-FFF2-40B4-BE49-F238E27FC236}">
                <a16:creationId xmlns:a16="http://schemas.microsoft.com/office/drawing/2014/main" id="{32D91B08-0F03-3E46-B642-B9318F47B9B2}"/>
              </a:ext>
            </a:extLst>
          </p:cNvPr>
          <p:cNvPicPr>
            <a:picLocks noChangeAspect="1"/>
          </p:cNvPicPr>
          <p:nvPr/>
        </p:nvPicPr>
        <p:blipFill>
          <a:blip r:embed="rId2"/>
          <a:stretch>
            <a:fillRect/>
          </a:stretch>
        </p:blipFill>
        <p:spPr>
          <a:xfrm>
            <a:off x="3099816" y="1226741"/>
            <a:ext cx="5788152" cy="4984697"/>
          </a:xfrm>
          <a:prstGeom prst="rect">
            <a:avLst/>
          </a:prstGeom>
        </p:spPr>
      </p:pic>
    </p:spTree>
    <p:extLst>
      <p:ext uri="{BB962C8B-B14F-4D97-AF65-F5344CB8AC3E}">
        <p14:creationId xmlns:p14="http://schemas.microsoft.com/office/powerpoint/2010/main" val="983095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23</a:t>
            </a:fld>
            <a:endParaRPr lang="en-US"/>
          </a:p>
        </p:txBody>
      </p:sp>
    </p:spTree>
    <p:extLst>
      <p:ext uri="{BB962C8B-B14F-4D97-AF65-F5344CB8AC3E}">
        <p14:creationId xmlns:p14="http://schemas.microsoft.com/office/powerpoint/2010/main" val="162653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l="12514" r="12514"/>
          <a:stretch/>
        </p:blipFill>
        <p:spPr>
          <a:noFill/>
        </p:spPr>
      </p:pic>
      <p:sp>
        <p:nvSpPr>
          <p:cNvPr id="3" name="Subtitle 2"/>
          <p:cNvSpPr>
            <a:spLocks noGrp="1"/>
          </p:cNvSpPr>
          <p:nvPr>
            <p:ph type="subTitle" idx="1"/>
          </p:nvPr>
        </p:nvSpPr>
        <p:spPr>
          <a:xfrm>
            <a:off x="444843" y="1480155"/>
            <a:ext cx="8803061" cy="3155561"/>
          </a:xfrm>
        </p:spPr>
        <p:txBody>
          <a:bodyPr>
            <a:normAutofit/>
          </a:bodyPr>
          <a:lstStyle/>
          <a:p>
            <a:r>
              <a:rPr lang="en-US" dirty="0"/>
              <a:t>Safe Space for Women in Tech and Allies</a:t>
            </a:r>
          </a:p>
          <a:p>
            <a:r>
              <a:rPr lang="en-US" dirty="0"/>
              <a:t>Inclusive</a:t>
            </a:r>
          </a:p>
          <a:p>
            <a:r>
              <a:rPr lang="en-US" dirty="0"/>
              <a:t>Motivational</a:t>
            </a:r>
          </a:p>
          <a:p>
            <a:r>
              <a:rPr lang="en-US" dirty="0"/>
              <a:t>Creates Social Impact and Change</a:t>
            </a:r>
          </a:p>
          <a:p>
            <a:endParaRPr lang="en-US" dirty="0"/>
          </a:p>
        </p:txBody>
      </p:sp>
      <p:sp>
        <p:nvSpPr>
          <p:cNvPr id="4" name="Title 3"/>
          <p:cNvSpPr>
            <a:spLocks noGrp="1"/>
          </p:cNvSpPr>
          <p:nvPr>
            <p:ph type="title"/>
          </p:nvPr>
        </p:nvSpPr>
        <p:spPr>
          <a:xfrm>
            <a:off x="300038" y="403123"/>
            <a:ext cx="8803061" cy="868130"/>
          </a:xfrm>
        </p:spPr>
        <p:txBody>
          <a:bodyPr/>
          <a:lstStyle/>
          <a:p>
            <a:r>
              <a:rPr lang="en-US" dirty="0"/>
              <a:t> Who We Are?</a:t>
            </a:r>
          </a:p>
        </p:txBody>
      </p:sp>
      <p:cxnSp>
        <p:nvCxnSpPr>
          <p:cNvPr id="6" name="Straight Connector 5"/>
          <p:cNvCxnSpPr/>
          <p:nvPr/>
        </p:nvCxnSpPr>
        <p:spPr>
          <a:xfrm>
            <a:off x="526708" y="1323306"/>
            <a:ext cx="383270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44843" y="3455040"/>
            <a:ext cx="5348244" cy="1569660"/>
          </a:xfrm>
          <a:prstGeom prst="rect">
            <a:avLst/>
          </a:prstGeom>
        </p:spPr>
        <p:txBody>
          <a:bodyPr wrap="square">
            <a:spAutoFit/>
          </a:bodyPr>
          <a:lstStyle/>
          <a:p>
            <a:r>
              <a:rPr lang="en-US" sz="2400" dirty="0">
                <a:solidFill>
                  <a:schemeClr val="bg1"/>
                </a:solidFill>
              </a:rPr>
              <a:t>We </a:t>
            </a:r>
            <a:r>
              <a:rPr lang="en-US" sz="2400" u="sng" dirty="0">
                <a:solidFill>
                  <a:schemeClr val="bg1"/>
                </a:solidFill>
              </a:rPr>
              <a:t>connect, inspire, and guide women in computing, and organizations</a:t>
            </a:r>
            <a:r>
              <a:rPr lang="en-US" sz="2400" dirty="0">
                <a:solidFill>
                  <a:schemeClr val="bg1"/>
                </a:solidFill>
              </a:rPr>
              <a:t> that view technology innovation as a strategic imperative.</a:t>
            </a:r>
          </a:p>
        </p:txBody>
      </p:sp>
    </p:spTree>
    <p:extLst>
      <p:ext uri="{BB962C8B-B14F-4D97-AF65-F5344CB8AC3E}">
        <p14:creationId xmlns:p14="http://schemas.microsoft.com/office/powerpoint/2010/main" val="3770316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bject 60">
            <a:extLst>
              <a:ext uri="{FF2B5EF4-FFF2-40B4-BE49-F238E27FC236}">
                <a16:creationId xmlns:a16="http://schemas.microsoft.com/office/drawing/2014/main" id="{B973341B-D402-8841-A9EF-1F00FDEB86FC}"/>
              </a:ext>
            </a:extLst>
          </p:cNvPr>
          <p:cNvSpPr txBox="1">
            <a:spLocks noGrp="1"/>
          </p:cNvSpPr>
          <p:nvPr>
            <p:ph type="title"/>
          </p:nvPr>
        </p:nvSpPr>
        <p:spPr>
          <a:xfrm>
            <a:off x="1936375" y="458973"/>
            <a:ext cx="8338868" cy="615553"/>
          </a:xfrm>
          <a:prstGeom prst="rect">
            <a:avLst/>
          </a:prstGeom>
        </p:spPr>
        <p:txBody>
          <a:bodyPr vert="horz" wrap="square" lIns="0" tIns="0" rIns="0" bIns="0" rtlCol="0">
            <a:spAutoFit/>
          </a:bodyPr>
          <a:lstStyle/>
          <a:p>
            <a:pPr marL="11206">
              <a:lnSpc>
                <a:spcPts val="4783"/>
              </a:lnSpc>
            </a:pPr>
            <a:r>
              <a:rPr lang="en-US" sz="3600" dirty="0">
                <a:solidFill>
                  <a:schemeClr val="accent2"/>
                </a:solidFill>
                <a:latin typeface="Calibri" charset="0"/>
                <a:ea typeface="Calibri" charset="0"/>
                <a:cs typeface="Calibri" charset="0"/>
              </a:rPr>
              <a:t>Strengthening the Local Community</a:t>
            </a:r>
            <a:endParaRPr sz="3600" dirty="0">
              <a:solidFill>
                <a:schemeClr val="accent2"/>
              </a:solidFill>
            </a:endParaRPr>
          </a:p>
        </p:txBody>
      </p:sp>
      <p:pic>
        <p:nvPicPr>
          <p:cNvPr id="8" name="Picture 7">
            <a:extLst>
              <a:ext uri="{FF2B5EF4-FFF2-40B4-BE49-F238E27FC236}">
                <a16:creationId xmlns:a16="http://schemas.microsoft.com/office/drawing/2014/main" id="{CCF9CD44-475C-6B47-AC0B-9653D9C117FC}"/>
              </a:ext>
            </a:extLst>
          </p:cNvPr>
          <p:cNvPicPr>
            <a:picLocks noChangeAspect="1"/>
          </p:cNvPicPr>
          <p:nvPr/>
        </p:nvPicPr>
        <p:blipFill>
          <a:blip r:embed="rId2"/>
          <a:stretch>
            <a:fillRect/>
          </a:stretch>
        </p:blipFill>
        <p:spPr>
          <a:xfrm>
            <a:off x="1706582" y="2891206"/>
            <a:ext cx="5030424" cy="2801223"/>
          </a:xfrm>
          <a:prstGeom prst="rect">
            <a:avLst/>
          </a:prstGeom>
        </p:spPr>
      </p:pic>
      <p:sp>
        <p:nvSpPr>
          <p:cNvPr id="117" name="Rectangle 116">
            <a:extLst>
              <a:ext uri="{FF2B5EF4-FFF2-40B4-BE49-F238E27FC236}">
                <a16:creationId xmlns:a16="http://schemas.microsoft.com/office/drawing/2014/main" id="{CAA8DFA9-54C1-FC45-883C-FBEE67C2A08A}"/>
              </a:ext>
            </a:extLst>
          </p:cNvPr>
          <p:cNvSpPr/>
          <p:nvPr/>
        </p:nvSpPr>
        <p:spPr>
          <a:xfrm>
            <a:off x="8556002" y="2765510"/>
            <a:ext cx="4397829" cy="3539430"/>
          </a:xfrm>
          <a:prstGeom prst="rect">
            <a:avLst/>
          </a:prstGeom>
        </p:spPr>
        <p:txBody>
          <a:bodyPr wrap="square">
            <a:spAutoFit/>
          </a:bodyPr>
          <a:lstStyle/>
          <a:p>
            <a:r>
              <a:rPr lang="en-US" sz="1600" b="1" dirty="0">
                <a:solidFill>
                  <a:srgbClr val="333333"/>
                </a:solidFill>
                <a:latin typeface="Corbel" panose="020B0503020204020204" pitchFamily="34" charset="0"/>
              </a:rPr>
              <a:t>SV – Silicon Valley</a:t>
            </a:r>
            <a:br>
              <a:rPr lang="en-US" sz="1600" b="1" dirty="0">
                <a:latin typeface="Corbel" panose="020B0503020204020204" pitchFamily="34" charset="0"/>
              </a:rPr>
            </a:br>
            <a:r>
              <a:rPr lang="en-US" sz="1600" b="1" dirty="0">
                <a:solidFill>
                  <a:srgbClr val="333333"/>
                </a:solidFill>
                <a:latin typeface="Corbel" panose="020B0503020204020204" pitchFamily="34" charset="0"/>
              </a:rPr>
              <a:t>LA – Los Angeles</a:t>
            </a:r>
            <a:br>
              <a:rPr lang="en-US" sz="1600" b="1" dirty="0">
                <a:latin typeface="Corbel" panose="020B0503020204020204" pitchFamily="34" charset="0"/>
              </a:rPr>
            </a:br>
            <a:r>
              <a:rPr lang="en-US" sz="1600" b="1" dirty="0">
                <a:solidFill>
                  <a:srgbClr val="333333"/>
                </a:solidFill>
                <a:latin typeface="Corbel" panose="020B0503020204020204" pitchFamily="34" charset="0"/>
              </a:rPr>
              <a:t>SEA – Seattle</a:t>
            </a:r>
            <a:br>
              <a:rPr lang="en-US" sz="1600" b="1" dirty="0">
                <a:latin typeface="Corbel" panose="020B0503020204020204" pitchFamily="34" charset="0"/>
              </a:rPr>
            </a:br>
            <a:r>
              <a:rPr lang="en-US" sz="1600" b="1" dirty="0">
                <a:solidFill>
                  <a:srgbClr val="333333"/>
                </a:solidFill>
                <a:latin typeface="Corbel" panose="020B0503020204020204" pitchFamily="34" charset="0"/>
              </a:rPr>
              <a:t>PDX – Portland </a:t>
            </a:r>
            <a:br>
              <a:rPr lang="en-US" sz="1600" b="1" dirty="0">
                <a:latin typeface="Corbel" panose="020B0503020204020204" pitchFamily="34" charset="0"/>
              </a:rPr>
            </a:br>
            <a:r>
              <a:rPr lang="en-US" sz="1600" b="1" dirty="0">
                <a:solidFill>
                  <a:srgbClr val="333333"/>
                </a:solidFill>
                <a:latin typeface="Corbel" panose="020B0503020204020204" pitchFamily="34" charset="0"/>
              </a:rPr>
              <a:t>ATX – Austin </a:t>
            </a:r>
            <a:br>
              <a:rPr lang="en-US" sz="1600" b="1" dirty="0">
                <a:latin typeface="Corbel" panose="020B0503020204020204" pitchFamily="34" charset="0"/>
              </a:rPr>
            </a:br>
            <a:r>
              <a:rPr lang="en-US" sz="1600" b="1" dirty="0">
                <a:solidFill>
                  <a:srgbClr val="333333"/>
                </a:solidFill>
                <a:latin typeface="Corbel" panose="020B0503020204020204" pitchFamily="34" charset="0"/>
              </a:rPr>
              <a:t>MSP– Minneapolis </a:t>
            </a:r>
            <a:br>
              <a:rPr lang="en-US" sz="1600" b="1" dirty="0">
                <a:latin typeface="Corbel" panose="020B0503020204020204" pitchFamily="34" charset="0"/>
              </a:rPr>
            </a:br>
            <a:r>
              <a:rPr lang="en-US" sz="1600" b="1" dirty="0">
                <a:solidFill>
                  <a:srgbClr val="333333"/>
                </a:solidFill>
                <a:latin typeface="Corbel" panose="020B0503020204020204" pitchFamily="34" charset="0"/>
              </a:rPr>
              <a:t>HOU – Houston </a:t>
            </a:r>
            <a:br>
              <a:rPr lang="en-US" sz="1600" b="1" dirty="0">
                <a:latin typeface="Corbel" panose="020B0503020204020204" pitchFamily="34" charset="0"/>
              </a:rPr>
            </a:br>
            <a:r>
              <a:rPr lang="en-US" sz="1600" b="1" dirty="0">
                <a:solidFill>
                  <a:srgbClr val="333333"/>
                </a:solidFill>
                <a:latin typeface="Corbel" panose="020B0503020204020204" pitchFamily="34" charset="0"/>
              </a:rPr>
              <a:t>CHI – Chicago </a:t>
            </a:r>
            <a:br>
              <a:rPr lang="en-US" sz="1600" b="1" dirty="0">
                <a:latin typeface="Corbel" panose="020B0503020204020204" pitchFamily="34" charset="0"/>
              </a:rPr>
            </a:br>
            <a:r>
              <a:rPr lang="en-US" sz="1600" b="1" dirty="0">
                <a:solidFill>
                  <a:srgbClr val="333333"/>
                </a:solidFill>
                <a:latin typeface="Corbel" panose="020B0503020204020204" pitchFamily="34" charset="0"/>
              </a:rPr>
              <a:t>ATL – Atlanta </a:t>
            </a:r>
            <a:br>
              <a:rPr lang="en-US" sz="1600" b="1" dirty="0">
                <a:latin typeface="Corbel" panose="020B0503020204020204" pitchFamily="34" charset="0"/>
              </a:rPr>
            </a:br>
            <a:r>
              <a:rPr lang="en-US" sz="1600" b="1" dirty="0">
                <a:solidFill>
                  <a:srgbClr val="333333"/>
                </a:solidFill>
                <a:latin typeface="Corbel" panose="020B0503020204020204" pitchFamily="34" charset="0"/>
              </a:rPr>
              <a:t>DC – Washington DC </a:t>
            </a:r>
            <a:br>
              <a:rPr lang="en-US" sz="1600" b="1" dirty="0">
                <a:latin typeface="Corbel" panose="020B0503020204020204" pitchFamily="34" charset="0"/>
              </a:rPr>
            </a:br>
            <a:r>
              <a:rPr lang="en-US" sz="1600" b="1" dirty="0">
                <a:solidFill>
                  <a:srgbClr val="333333"/>
                </a:solidFill>
                <a:latin typeface="Corbel" panose="020B0503020204020204" pitchFamily="34" charset="0"/>
              </a:rPr>
              <a:t>NYC – New York City </a:t>
            </a:r>
            <a:br>
              <a:rPr lang="en-US" sz="1600" b="1" dirty="0">
                <a:latin typeface="Corbel" panose="020B0503020204020204" pitchFamily="34" charset="0"/>
              </a:rPr>
            </a:br>
            <a:r>
              <a:rPr lang="en-US" sz="1600" b="1" dirty="0">
                <a:solidFill>
                  <a:srgbClr val="333333"/>
                </a:solidFill>
                <a:latin typeface="Corbel" panose="020B0503020204020204" pitchFamily="34" charset="0"/>
              </a:rPr>
              <a:t>BOS – Boston</a:t>
            </a:r>
          </a:p>
          <a:p>
            <a:br>
              <a:rPr lang="en-US" sz="1600" b="1" dirty="0">
                <a:latin typeface="Corbel" panose="020B0503020204020204" pitchFamily="34" charset="0"/>
              </a:rPr>
            </a:br>
            <a:endParaRPr lang="en-US" sz="1600" b="1" dirty="0">
              <a:latin typeface="Corbel" panose="020B0503020204020204" pitchFamily="34" charset="0"/>
            </a:endParaRPr>
          </a:p>
        </p:txBody>
      </p:sp>
      <p:sp>
        <p:nvSpPr>
          <p:cNvPr id="118" name="Rectangle 117">
            <a:extLst>
              <a:ext uri="{FF2B5EF4-FFF2-40B4-BE49-F238E27FC236}">
                <a16:creationId xmlns:a16="http://schemas.microsoft.com/office/drawing/2014/main" id="{0E62A358-B3C7-E849-BB12-F055C26FC486}"/>
              </a:ext>
            </a:extLst>
          </p:cNvPr>
          <p:cNvSpPr/>
          <p:nvPr/>
        </p:nvSpPr>
        <p:spPr>
          <a:xfrm>
            <a:off x="6590504" y="2765510"/>
            <a:ext cx="3930994" cy="3046988"/>
          </a:xfrm>
          <a:prstGeom prst="rect">
            <a:avLst/>
          </a:prstGeom>
        </p:spPr>
        <p:txBody>
          <a:bodyPr wrap="square">
            <a:spAutoFit/>
          </a:bodyPr>
          <a:lstStyle/>
          <a:p>
            <a:r>
              <a:rPr lang="en-US" sz="1600" b="1" dirty="0">
                <a:solidFill>
                  <a:srgbClr val="333333"/>
                </a:solidFill>
                <a:latin typeface="Corbel" panose="020B0503020204020204" pitchFamily="34" charset="0"/>
              </a:rPr>
              <a:t>TOK – Tokyo</a:t>
            </a:r>
            <a:br>
              <a:rPr lang="en-US" sz="1600" b="1" dirty="0">
                <a:latin typeface="Corbel" panose="020B0503020204020204" pitchFamily="34" charset="0"/>
              </a:rPr>
            </a:br>
            <a:r>
              <a:rPr lang="en-US" sz="1600" b="1" dirty="0">
                <a:solidFill>
                  <a:srgbClr val="333333"/>
                </a:solidFill>
                <a:latin typeface="Corbel" panose="020B0503020204020204" pitchFamily="34" charset="0"/>
              </a:rPr>
              <a:t>DEL – Delhi-NCR</a:t>
            </a:r>
            <a:br>
              <a:rPr lang="en-US" sz="1600" b="1" dirty="0">
                <a:latin typeface="Corbel" panose="020B0503020204020204" pitchFamily="34" charset="0"/>
              </a:rPr>
            </a:br>
            <a:r>
              <a:rPr lang="en-US" sz="1600" b="1" dirty="0">
                <a:solidFill>
                  <a:srgbClr val="333333"/>
                </a:solidFill>
                <a:latin typeface="Corbel" panose="020B0503020204020204" pitchFamily="34" charset="0"/>
              </a:rPr>
              <a:t>HYD – Hyderabad</a:t>
            </a:r>
          </a:p>
          <a:p>
            <a:r>
              <a:rPr lang="en-US" sz="1600" b="1" dirty="0">
                <a:solidFill>
                  <a:srgbClr val="333333"/>
                </a:solidFill>
                <a:latin typeface="Corbel" panose="020B0503020204020204" pitchFamily="34" charset="0"/>
              </a:rPr>
              <a:t>PNQ – Pune</a:t>
            </a:r>
          </a:p>
          <a:p>
            <a:endParaRPr lang="en-US" sz="1600" b="1" dirty="0">
              <a:solidFill>
                <a:srgbClr val="333333"/>
              </a:solidFill>
              <a:latin typeface="Corbel" panose="020B0503020204020204" pitchFamily="34" charset="0"/>
            </a:endParaRPr>
          </a:p>
          <a:p>
            <a:r>
              <a:rPr lang="en-US" sz="1600" b="1" dirty="0">
                <a:solidFill>
                  <a:srgbClr val="333333"/>
                </a:solidFill>
                <a:latin typeface="Corbel" panose="020B0503020204020204" pitchFamily="34" charset="0"/>
              </a:rPr>
              <a:t>AFK – Africa </a:t>
            </a:r>
            <a:br>
              <a:rPr lang="en-US" sz="1600" b="1" dirty="0">
                <a:latin typeface="Corbel" panose="020B0503020204020204" pitchFamily="34" charset="0"/>
              </a:rPr>
            </a:br>
            <a:r>
              <a:rPr lang="en-US" sz="1600" b="1" dirty="0">
                <a:solidFill>
                  <a:srgbClr val="333333"/>
                </a:solidFill>
                <a:latin typeface="Corbel" panose="020B0503020204020204" pitchFamily="34" charset="0"/>
              </a:rPr>
              <a:t>NBO – Nairobi </a:t>
            </a:r>
          </a:p>
          <a:p>
            <a:br>
              <a:rPr lang="en-US" sz="1600" b="1" dirty="0">
                <a:latin typeface="Corbel" panose="020B0503020204020204" pitchFamily="34" charset="0"/>
              </a:rPr>
            </a:br>
            <a:r>
              <a:rPr lang="en-US" sz="1600" b="1" dirty="0">
                <a:solidFill>
                  <a:srgbClr val="333333"/>
                </a:solidFill>
                <a:latin typeface="Corbel" panose="020B0503020204020204" pitchFamily="34" charset="0"/>
              </a:rPr>
              <a:t>LON – London</a:t>
            </a:r>
          </a:p>
          <a:p>
            <a:r>
              <a:rPr lang="en-US" sz="1600" b="1" dirty="0">
                <a:solidFill>
                  <a:srgbClr val="333333"/>
                </a:solidFill>
                <a:latin typeface="Corbel" panose="020B0503020204020204" pitchFamily="34" charset="0"/>
              </a:rPr>
              <a:t>AMS – Amsterdam</a:t>
            </a:r>
            <a:br>
              <a:rPr lang="en-US" sz="1600" b="1" dirty="0">
                <a:latin typeface="Corbel" panose="020B0503020204020204" pitchFamily="34" charset="0"/>
              </a:rPr>
            </a:br>
            <a:br>
              <a:rPr lang="en-US" sz="1600" b="1" dirty="0">
                <a:latin typeface="Corbel" panose="020B0503020204020204" pitchFamily="34" charset="0"/>
              </a:rPr>
            </a:br>
            <a:endParaRPr lang="en-US" sz="1600" b="1" dirty="0">
              <a:latin typeface="Corbel" panose="020B0503020204020204" pitchFamily="34" charset="0"/>
            </a:endParaRPr>
          </a:p>
        </p:txBody>
      </p:sp>
      <p:sp>
        <p:nvSpPr>
          <p:cNvPr id="119" name="object 70">
            <a:extLst>
              <a:ext uri="{FF2B5EF4-FFF2-40B4-BE49-F238E27FC236}">
                <a16:creationId xmlns:a16="http://schemas.microsoft.com/office/drawing/2014/main" id="{9A458956-747A-4B42-A008-E85885DF8843}"/>
              </a:ext>
            </a:extLst>
          </p:cNvPr>
          <p:cNvSpPr txBox="1"/>
          <p:nvPr/>
        </p:nvSpPr>
        <p:spPr>
          <a:xfrm>
            <a:off x="1959169" y="759985"/>
            <a:ext cx="2564291" cy="1346522"/>
          </a:xfrm>
          <a:prstGeom prst="rect">
            <a:avLst/>
          </a:prstGeom>
        </p:spPr>
        <p:txBody>
          <a:bodyPr vert="horz" wrap="square" lIns="0" tIns="0" rIns="0" bIns="0" rtlCol="0">
            <a:spAutoFit/>
          </a:bodyPr>
          <a:lstStyle/>
          <a:p>
            <a:pPr marL="12700">
              <a:lnSpc>
                <a:spcPts val="10475"/>
              </a:lnSpc>
            </a:pPr>
            <a:r>
              <a:rPr lang="en-US" sz="6000" b="1" dirty="0">
                <a:solidFill>
                  <a:srgbClr val="46AEE6"/>
                </a:solidFill>
                <a:latin typeface="Calibri"/>
                <a:cs typeface="Calibri"/>
              </a:rPr>
              <a:t>20 </a:t>
            </a:r>
            <a:endParaRPr sz="6000" b="1" dirty="0">
              <a:solidFill>
                <a:srgbClr val="46AEE6"/>
              </a:solidFill>
              <a:latin typeface="Calibri"/>
              <a:cs typeface="Calibri"/>
            </a:endParaRPr>
          </a:p>
        </p:txBody>
      </p:sp>
      <p:sp>
        <p:nvSpPr>
          <p:cNvPr id="120" name="object 71">
            <a:extLst>
              <a:ext uri="{FF2B5EF4-FFF2-40B4-BE49-F238E27FC236}">
                <a16:creationId xmlns:a16="http://schemas.microsoft.com/office/drawing/2014/main" id="{96B898B1-9299-914F-85CC-4D0DE3EEA38E}"/>
              </a:ext>
            </a:extLst>
          </p:cNvPr>
          <p:cNvSpPr txBox="1"/>
          <p:nvPr/>
        </p:nvSpPr>
        <p:spPr>
          <a:xfrm>
            <a:off x="2828108" y="1281823"/>
            <a:ext cx="2569650" cy="323379"/>
          </a:xfrm>
          <a:prstGeom prst="rect">
            <a:avLst/>
          </a:prstGeom>
        </p:spPr>
        <p:txBody>
          <a:bodyPr vert="horz" wrap="square" lIns="0" tIns="0" rIns="0" bIns="0" rtlCol="0">
            <a:spAutoFit/>
          </a:bodyPr>
          <a:lstStyle/>
          <a:p>
            <a:pPr marL="12700" marR="5080">
              <a:lnSpc>
                <a:spcPts val="2450"/>
              </a:lnSpc>
            </a:pPr>
            <a:r>
              <a:rPr lang="en-US" sz="2400" b="1" dirty="0">
                <a:solidFill>
                  <a:srgbClr val="46AEE6"/>
                </a:solidFill>
                <a:latin typeface="Calibri"/>
                <a:cs typeface="Calibri"/>
              </a:rPr>
              <a:t>LOCALS</a:t>
            </a:r>
            <a:endParaRPr lang="en-US" sz="2400" dirty="0">
              <a:solidFill>
                <a:srgbClr val="46AEE6"/>
              </a:solidFill>
              <a:latin typeface="Calibri"/>
              <a:cs typeface="Calibri"/>
            </a:endParaRPr>
          </a:p>
        </p:txBody>
      </p:sp>
      <p:sp>
        <p:nvSpPr>
          <p:cNvPr id="121" name="Rectangle 120">
            <a:extLst>
              <a:ext uri="{FF2B5EF4-FFF2-40B4-BE49-F238E27FC236}">
                <a16:creationId xmlns:a16="http://schemas.microsoft.com/office/drawing/2014/main" id="{E3B733B0-421B-8241-A620-998B8B3FCDC2}"/>
              </a:ext>
            </a:extLst>
          </p:cNvPr>
          <p:cNvSpPr/>
          <p:nvPr/>
        </p:nvSpPr>
        <p:spPr>
          <a:xfrm>
            <a:off x="2734532" y="1541472"/>
            <a:ext cx="3156308" cy="307777"/>
          </a:xfrm>
          <a:prstGeom prst="rect">
            <a:avLst/>
          </a:prstGeom>
        </p:spPr>
        <p:txBody>
          <a:bodyPr wrap="none">
            <a:spAutoFit/>
          </a:bodyPr>
          <a:lstStyle/>
          <a:p>
            <a:r>
              <a:rPr lang="en-US" sz="1400" dirty="0">
                <a:solidFill>
                  <a:prstClr val="black">
                    <a:lumMod val="65000"/>
                    <a:lumOff val="35000"/>
                  </a:prstClr>
                </a:solidFill>
                <a:latin typeface="Calibri"/>
              </a:rPr>
              <a:t>12 domestic, 7 international, 1 continent</a:t>
            </a:r>
          </a:p>
        </p:txBody>
      </p:sp>
      <p:sp>
        <p:nvSpPr>
          <p:cNvPr id="122" name="object 70">
            <a:extLst>
              <a:ext uri="{FF2B5EF4-FFF2-40B4-BE49-F238E27FC236}">
                <a16:creationId xmlns:a16="http://schemas.microsoft.com/office/drawing/2014/main" id="{1AA84584-8221-B441-B66F-51F554C42AEF}"/>
              </a:ext>
            </a:extLst>
          </p:cNvPr>
          <p:cNvSpPr txBox="1"/>
          <p:nvPr/>
        </p:nvSpPr>
        <p:spPr>
          <a:xfrm>
            <a:off x="1936376" y="1391257"/>
            <a:ext cx="2564291" cy="1346522"/>
          </a:xfrm>
          <a:prstGeom prst="rect">
            <a:avLst/>
          </a:prstGeom>
        </p:spPr>
        <p:txBody>
          <a:bodyPr vert="horz" wrap="square" lIns="0" tIns="0" rIns="0" bIns="0" rtlCol="0">
            <a:spAutoFit/>
          </a:bodyPr>
          <a:lstStyle/>
          <a:p>
            <a:pPr marL="12700">
              <a:lnSpc>
                <a:spcPts val="10475"/>
              </a:lnSpc>
            </a:pPr>
            <a:r>
              <a:rPr lang="en-US" sz="6000" b="1" dirty="0">
                <a:solidFill>
                  <a:schemeClr val="accent1"/>
                </a:solidFill>
                <a:latin typeface="Calibri"/>
                <a:cs typeface="Calibri"/>
              </a:rPr>
              <a:t>11,080+</a:t>
            </a:r>
            <a:endParaRPr sz="6000" b="1" dirty="0">
              <a:solidFill>
                <a:schemeClr val="accent1"/>
              </a:solidFill>
              <a:latin typeface="Calibri"/>
              <a:cs typeface="Calibri"/>
            </a:endParaRPr>
          </a:p>
        </p:txBody>
      </p:sp>
      <p:sp>
        <p:nvSpPr>
          <p:cNvPr id="123" name="object 71">
            <a:extLst>
              <a:ext uri="{FF2B5EF4-FFF2-40B4-BE49-F238E27FC236}">
                <a16:creationId xmlns:a16="http://schemas.microsoft.com/office/drawing/2014/main" id="{350ABCBE-5CFB-AA40-9422-C97ABEFAF822}"/>
              </a:ext>
            </a:extLst>
          </p:cNvPr>
          <p:cNvSpPr txBox="1"/>
          <p:nvPr/>
        </p:nvSpPr>
        <p:spPr>
          <a:xfrm>
            <a:off x="4546252" y="1957328"/>
            <a:ext cx="2171700" cy="430887"/>
          </a:xfrm>
          <a:prstGeom prst="rect">
            <a:avLst/>
          </a:prstGeom>
        </p:spPr>
        <p:txBody>
          <a:bodyPr vert="horz" wrap="square" lIns="0" tIns="0" rIns="0" bIns="0" rtlCol="0">
            <a:spAutoFit/>
          </a:bodyPr>
          <a:lstStyle/>
          <a:p>
            <a:pPr marL="12700" marR="5080"/>
            <a:r>
              <a:rPr lang="en-US" sz="1400" dirty="0"/>
              <a:t>Connected people on </a:t>
            </a:r>
            <a:br>
              <a:rPr lang="en-US" sz="1400" dirty="0"/>
            </a:br>
            <a:r>
              <a:rPr lang="en-US" sz="1400" dirty="0"/>
              <a:t>Community.AnitaB.org</a:t>
            </a:r>
            <a:endParaRPr lang="en-US" sz="1600" b="1" dirty="0">
              <a:solidFill>
                <a:srgbClr val="00000A"/>
              </a:solidFill>
              <a:latin typeface="Calibri"/>
              <a:cs typeface="Calibri"/>
            </a:endParaRPr>
          </a:p>
        </p:txBody>
      </p:sp>
      <p:sp>
        <p:nvSpPr>
          <p:cNvPr id="130" name="TextBox 129">
            <a:extLst>
              <a:ext uri="{FF2B5EF4-FFF2-40B4-BE49-F238E27FC236}">
                <a16:creationId xmlns:a16="http://schemas.microsoft.com/office/drawing/2014/main" id="{E3A4126E-5C69-5B44-A320-CBA63990DDDA}"/>
              </a:ext>
            </a:extLst>
          </p:cNvPr>
          <p:cNvSpPr txBox="1"/>
          <p:nvPr/>
        </p:nvSpPr>
        <p:spPr>
          <a:xfrm>
            <a:off x="1890798" y="214926"/>
            <a:ext cx="3506961" cy="276999"/>
          </a:xfrm>
          <a:prstGeom prst="rect">
            <a:avLst/>
          </a:prstGeom>
          <a:noFill/>
        </p:spPr>
        <p:txBody>
          <a:bodyPr wrap="square" rtlCol="0">
            <a:spAutoFit/>
          </a:bodyPr>
          <a:lstStyle/>
          <a:p>
            <a:r>
              <a:rPr lang="en-US" sz="1200" b="1" dirty="0"/>
              <a:t>A GLOBAL COMMUNITY – ANITAB.ORG LOCALS </a:t>
            </a:r>
          </a:p>
        </p:txBody>
      </p:sp>
    </p:spTree>
    <p:extLst>
      <p:ext uri="{BB962C8B-B14F-4D97-AF65-F5344CB8AC3E}">
        <p14:creationId xmlns:p14="http://schemas.microsoft.com/office/powerpoint/2010/main" val="654750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134">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883098-9C71-4BDB-83C8-F2EDBE2ACBAC}"/>
              </a:ext>
            </a:extLst>
          </p:cNvPr>
          <p:cNvSpPr>
            <a:spLocks noGrp="1"/>
          </p:cNvSpPr>
          <p:nvPr>
            <p:ph type="title"/>
          </p:nvPr>
        </p:nvSpPr>
        <p:spPr>
          <a:xfrm>
            <a:off x="4384039" y="365125"/>
            <a:ext cx="7164493" cy="1325563"/>
          </a:xfrm>
        </p:spPr>
        <p:txBody>
          <a:bodyPr>
            <a:normAutofit/>
          </a:bodyPr>
          <a:lstStyle/>
          <a:p>
            <a:r>
              <a:rPr lang="en-US"/>
              <a:t>Be Part of the AnitaB.org Community</a:t>
            </a:r>
            <a:endParaRPr lang="en-US" dirty="0"/>
          </a:p>
        </p:txBody>
      </p:sp>
      <p:pic>
        <p:nvPicPr>
          <p:cNvPr id="2050" name="Picture 2" descr="Image result for mobilize app">
            <a:extLst>
              <a:ext uri="{FF2B5EF4-FFF2-40B4-BE49-F238E27FC236}">
                <a16:creationId xmlns:a16="http://schemas.microsoft.com/office/drawing/2014/main" id="{DDC73576-03AE-4CDA-853C-85D178F6FA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 r="5695"/>
          <a:stretch/>
        </p:blipFill>
        <p:spPr bwMode="auto">
          <a:xfrm>
            <a:off x="480060" y="1567960"/>
            <a:ext cx="3425957" cy="372159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C90D9E61-E3FD-4A32-B331-628081A8DDA4}"/>
              </a:ext>
            </a:extLst>
          </p:cNvPr>
          <p:cNvSpPr>
            <a:spLocks noGrp="1"/>
          </p:cNvSpPr>
          <p:nvPr>
            <p:ph idx="1"/>
          </p:nvPr>
        </p:nvSpPr>
        <p:spPr>
          <a:xfrm>
            <a:off x="4387515" y="2022601"/>
            <a:ext cx="7161017" cy="4154361"/>
          </a:xfrm>
        </p:spPr>
        <p:txBody>
          <a:bodyPr vert="horz" lIns="91440" tIns="45720" rIns="91440" bIns="45720" rtlCol="0">
            <a:normAutofit/>
          </a:bodyPr>
          <a:lstStyle/>
          <a:p>
            <a:r>
              <a:rPr lang="en-US" sz="2000"/>
              <a:t>The AnitaB.org Community is a global network that connects you with women technologists in your local area. Find support, share your stories, and explore new career opportunities. </a:t>
            </a:r>
          </a:p>
          <a:p>
            <a:endParaRPr lang="en-US" sz="2000"/>
          </a:p>
          <a:p>
            <a:r>
              <a:rPr lang="en-US" sz="2000"/>
              <a:t>We offer multiple ways for you to connect: </a:t>
            </a:r>
          </a:p>
          <a:p>
            <a:pPr marL="342900" indent="-342900">
              <a:buChar char="•"/>
            </a:pPr>
            <a:r>
              <a:rPr lang="en-US" sz="2000"/>
              <a:t>Participate in our online discussions to exchange thoughts and ideas with people in your area or from around the world. </a:t>
            </a:r>
          </a:p>
          <a:p>
            <a:pPr marL="342900" indent="-342900">
              <a:buChar char="•"/>
            </a:pPr>
            <a:r>
              <a:rPr lang="en-US" sz="2000"/>
              <a:t> In-person events such as workshops, codeathons, and viewing parties for our annual Grace Hopper Celebration. </a:t>
            </a:r>
          </a:p>
          <a:p>
            <a:endParaRPr lang="en-US" sz="2000"/>
          </a:p>
          <a:p>
            <a:r>
              <a:rPr lang="en-US" sz="2000"/>
              <a:t>Visit Community.AnitaB.org to join the Community today!</a:t>
            </a:r>
            <a:endParaRPr lang="en-US" sz="2000" b="0"/>
          </a:p>
          <a:p>
            <a:endParaRPr lang="en-US" sz="2000" b="0"/>
          </a:p>
          <a:p>
            <a:endParaRPr lang="en-US" sz="2000" b="0"/>
          </a:p>
        </p:txBody>
      </p:sp>
    </p:spTree>
    <p:extLst>
      <p:ext uri="{BB962C8B-B14F-4D97-AF65-F5344CB8AC3E}">
        <p14:creationId xmlns:p14="http://schemas.microsoft.com/office/powerpoint/2010/main" val="3935327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074" y="89795"/>
            <a:ext cx="8660323" cy="846627"/>
          </a:xfrm>
        </p:spPr>
        <p:txBody>
          <a:bodyPr>
            <a:noAutofit/>
          </a:bodyPr>
          <a:lstStyle/>
          <a:p>
            <a:r>
              <a:rPr lang="en-US" dirty="0" err="1"/>
              <a:t>AnitaB</a:t>
            </a:r>
            <a:r>
              <a:rPr lang="en-US" dirty="0"/>
              <a:t> Community Leaders</a:t>
            </a:r>
          </a:p>
        </p:txBody>
      </p:sp>
      <p:pic>
        <p:nvPicPr>
          <p:cNvPr id="19" name="Picture Placeholder 18" descr="ARP_7314 (1).JP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5236" r="-25236"/>
          <a:stretch>
            <a:fillRect/>
          </a:stretch>
        </p:blipFill>
        <p:spPr>
          <a:xfrm>
            <a:off x="537436" y="1468131"/>
            <a:ext cx="1489075" cy="1487201"/>
          </a:xfrm>
        </p:spPr>
      </p:pic>
      <p:sp>
        <p:nvSpPr>
          <p:cNvPr id="27" name="Content Placeholder 8"/>
          <p:cNvSpPr txBox="1">
            <a:spLocks/>
          </p:cNvSpPr>
          <p:nvPr/>
        </p:nvSpPr>
        <p:spPr>
          <a:xfrm>
            <a:off x="2162456" y="4602395"/>
            <a:ext cx="2668470" cy="1295893"/>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b="1" kern="1200">
                <a:solidFill>
                  <a:schemeClr val="tx1"/>
                </a:solidFill>
                <a:latin typeface="+mn-lt"/>
                <a:ea typeface="+mn-ea"/>
                <a:cs typeface="+mn-cs"/>
              </a:defRPr>
            </a:lvl1pPr>
            <a:lvl2pPr marL="284163" indent="-284163" algn="l" defTabSz="457200" rtl="0" eaLnBrk="1" latinLnBrk="0" hangingPunct="1">
              <a:spcBef>
                <a:spcPct val="20000"/>
              </a:spcBef>
              <a:buClr>
                <a:schemeClr val="tx2"/>
              </a:buClr>
              <a:buFont typeface="Arial"/>
              <a:buChar char="–"/>
              <a:defRPr sz="1800" kern="1200">
                <a:solidFill>
                  <a:schemeClr val="tx1"/>
                </a:solidFill>
                <a:latin typeface="+mn-lt"/>
                <a:ea typeface="+mn-ea"/>
                <a:cs typeface="+mn-cs"/>
              </a:defRPr>
            </a:lvl2pPr>
            <a:lvl3pPr marL="284163" indent="-284163" algn="l" defTabSz="457200" rtl="0" eaLnBrk="1" latinLnBrk="0" hangingPunct="1">
              <a:spcBef>
                <a:spcPct val="20000"/>
              </a:spcBef>
              <a:buClr>
                <a:schemeClr val="accent4"/>
              </a:buClr>
              <a:buFont typeface="Arial"/>
              <a:buChar char="•"/>
              <a:defRPr sz="16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rgbClr val="0E4A76"/>
              </a:buClr>
            </a:pPr>
            <a:endParaRPr lang="en-US" sz="2400" dirty="0">
              <a:solidFill>
                <a:srgbClr val="0C141A"/>
              </a:solidFill>
              <a:latin typeface="Tahoma"/>
              <a:cs typeface="Tahoma"/>
            </a:endParaRPr>
          </a:p>
          <a:p>
            <a:pPr>
              <a:buClr>
                <a:srgbClr val="0E4A76"/>
              </a:buClr>
            </a:pPr>
            <a:r>
              <a:rPr lang="en-US" sz="2400" dirty="0">
                <a:solidFill>
                  <a:srgbClr val="0C141A"/>
                </a:solidFill>
                <a:latin typeface="Tahoma"/>
                <a:cs typeface="Tahoma"/>
              </a:rPr>
              <a:t>Ashley Monseth</a:t>
            </a:r>
          </a:p>
          <a:p>
            <a:pPr>
              <a:buClr>
                <a:srgbClr val="0E4A76"/>
              </a:buClr>
            </a:pPr>
            <a:r>
              <a:rPr lang="en-US" sz="1600" b="0" dirty="0">
                <a:solidFill>
                  <a:srgbClr val="0C141A"/>
                </a:solidFill>
                <a:latin typeface="Tahoma"/>
                <a:cs typeface="Tahoma"/>
              </a:rPr>
              <a:t>@</a:t>
            </a:r>
            <a:r>
              <a:rPr lang="en-US" sz="1600" b="0" dirty="0" err="1">
                <a:solidFill>
                  <a:srgbClr val="0C141A"/>
                </a:solidFill>
                <a:latin typeface="Tahoma"/>
                <a:cs typeface="Tahoma"/>
              </a:rPr>
              <a:t>ashleymonseth</a:t>
            </a:r>
            <a:endParaRPr lang="en-US" dirty="0">
              <a:solidFill>
                <a:srgbClr val="0C141A"/>
              </a:solidFill>
              <a:latin typeface="Tahoma"/>
              <a:cs typeface="Tahoma"/>
            </a:endParaRPr>
          </a:p>
        </p:txBody>
      </p:sp>
      <p:sp>
        <p:nvSpPr>
          <p:cNvPr id="29" name="Content Placeholder 8"/>
          <p:cNvSpPr txBox="1">
            <a:spLocks/>
          </p:cNvSpPr>
          <p:nvPr/>
        </p:nvSpPr>
        <p:spPr>
          <a:xfrm>
            <a:off x="1945543" y="1522476"/>
            <a:ext cx="2668470" cy="1295893"/>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b="1" kern="1200">
                <a:solidFill>
                  <a:schemeClr val="tx1"/>
                </a:solidFill>
                <a:latin typeface="+mn-lt"/>
                <a:ea typeface="+mn-ea"/>
                <a:cs typeface="+mn-cs"/>
              </a:defRPr>
            </a:lvl1pPr>
            <a:lvl2pPr marL="284163" indent="-284163" algn="l" defTabSz="457200" rtl="0" eaLnBrk="1" latinLnBrk="0" hangingPunct="1">
              <a:spcBef>
                <a:spcPct val="20000"/>
              </a:spcBef>
              <a:buClr>
                <a:schemeClr val="tx2"/>
              </a:buClr>
              <a:buFont typeface="Arial"/>
              <a:buChar char="–"/>
              <a:defRPr sz="1800" kern="1200">
                <a:solidFill>
                  <a:schemeClr val="tx1"/>
                </a:solidFill>
                <a:latin typeface="+mn-lt"/>
                <a:ea typeface="+mn-ea"/>
                <a:cs typeface="+mn-cs"/>
              </a:defRPr>
            </a:lvl2pPr>
            <a:lvl3pPr marL="284163" indent="-284163" algn="l" defTabSz="457200" rtl="0" eaLnBrk="1" latinLnBrk="0" hangingPunct="1">
              <a:spcBef>
                <a:spcPct val="20000"/>
              </a:spcBef>
              <a:buClr>
                <a:schemeClr val="accent4"/>
              </a:buClr>
              <a:buFont typeface="Arial"/>
              <a:buChar char="•"/>
              <a:defRPr sz="16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rgbClr val="0E4A76"/>
              </a:buClr>
            </a:pPr>
            <a:endParaRPr lang="en-US" sz="2400" dirty="0">
              <a:solidFill>
                <a:srgbClr val="0C141A"/>
              </a:solidFill>
              <a:latin typeface="Tahoma"/>
              <a:cs typeface="Tahoma"/>
            </a:endParaRPr>
          </a:p>
          <a:p>
            <a:pPr>
              <a:buClr>
                <a:srgbClr val="0E4A76"/>
              </a:buClr>
            </a:pPr>
            <a:r>
              <a:rPr lang="en-US" sz="2400" dirty="0">
                <a:solidFill>
                  <a:srgbClr val="0C141A"/>
                </a:solidFill>
                <a:latin typeface="Tahoma"/>
                <a:cs typeface="Tahoma"/>
              </a:rPr>
              <a:t>Tara </a:t>
            </a:r>
            <a:r>
              <a:rPr lang="en-US" sz="2400" dirty="0" err="1">
                <a:solidFill>
                  <a:srgbClr val="0C141A"/>
                </a:solidFill>
                <a:latin typeface="Tahoma"/>
                <a:cs typeface="Tahoma"/>
              </a:rPr>
              <a:t>Zieglmeier</a:t>
            </a:r>
            <a:endParaRPr lang="en-US" sz="2400" dirty="0">
              <a:solidFill>
                <a:srgbClr val="0C141A"/>
              </a:solidFill>
              <a:latin typeface="Tahoma"/>
              <a:cs typeface="Tahoma"/>
            </a:endParaRPr>
          </a:p>
          <a:p>
            <a:pPr>
              <a:buClr>
                <a:srgbClr val="0E4A76"/>
              </a:buClr>
            </a:pPr>
            <a:r>
              <a:rPr lang="en-US" sz="1600" b="0" dirty="0">
                <a:solidFill>
                  <a:srgbClr val="0C141A"/>
                </a:solidFill>
                <a:latin typeface="Tahoma"/>
                <a:cs typeface="Tahoma"/>
              </a:rPr>
              <a:t>@</a:t>
            </a:r>
            <a:r>
              <a:rPr lang="en-US" sz="1600" b="0" dirty="0" err="1">
                <a:solidFill>
                  <a:srgbClr val="0C141A"/>
                </a:solidFill>
                <a:latin typeface="Tahoma"/>
                <a:cs typeface="Tahoma"/>
              </a:rPr>
              <a:t>tarazigs</a:t>
            </a:r>
            <a:endParaRPr lang="en-US" sz="1600" dirty="0">
              <a:solidFill>
                <a:srgbClr val="0C141A"/>
              </a:solidFill>
              <a:latin typeface="Tahoma"/>
              <a:cs typeface="Tahoma"/>
            </a:endParaRPr>
          </a:p>
          <a:p>
            <a:pPr>
              <a:buClr>
                <a:srgbClr val="0E4A76"/>
              </a:buClr>
            </a:pPr>
            <a:endParaRPr lang="en-US" dirty="0">
              <a:solidFill>
                <a:srgbClr val="0C141A"/>
              </a:solidFill>
              <a:latin typeface="Tahoma"/>
              <a:cs typeface="Tahoma"/>
            </a:endParaRPr>
          </a:p>
        </p:txBody>
      </p:sp>
      <p:pic>
        <p:nvPicPr>
          <p:cNvPr id="2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544" y="1422787"/>
            <a:ext cx="3040053" cy="609681"/>
          </a:xfrm>
          <a:prstGeom prst="rect">
            <a:avLst/>
          </a:prstGeom>
        </p:spPr>
      </p:pic>
      <p:pic>
        <p:nvPicPr>
          <p:cNvPr id="2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457" y="4214916"/>
            <a:ext cx="3040053" cy="609681"/>
          </a:xfrm>
          <a:prstGeom prst="rect">
            <a:avLst/>
          </a:prstGeom>
        </p:spPr>
      </p:pic>
      <p:pic>
        <p:nvPicPr>
          <p:cNvPr id="14" name="Picture Placeholder 13"/>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2405" r="12405"/>
          <a:stretch>
            <a:fillRect/>
          </a:stretch>
        </p:blipFill>
        <p:spPr>
          <a:xfrm>
            <a:off x="531117" y="4469149"/>
            <a:ext cx="1431838" cy="1429139"/>
          </a:xfrm>
        </p:spPr>
      </p:pic>
      <p:sp>
        <p:nvSpPr>
          <p:cNvPr id="15" name="Rectangle 14"/>
          <p:cNvSpPr/>
          <p:nvPr/>
        </p:nvSpPr>
        <p:spPr>
          <a:xfrm>
            <a:off x="7042750" y="6308035"/>
            <a:ext cx="4572000" cy="369332"/>
          </a:xfrm>
          <a:prstGeom prst="rect">
            <a:avLst/>
          </a:prstGeom>
        </p:spPr>
        <p:txBody>
          <a:bodyPr>
            <a:spAutoFit/>
          </a:bodyPr>
          <a:lstStyle/>
          <a:p>
            <a:r>
              <a:rPr lang="en-US" dirty="0">
                <a:solidFill>
                  <a:srgbClr val="0C141A"/>
                </a:solidFill>
                <a:latin typeface="Corbel"/>
              </a:rPr>
              <a:t>@</a:t>
            </a:r>
            <a:r>
              <a:rPr lang="en-US" dirty="0" err="1">
                <a:solidFill>
                  <a:srgbClr val="0C141A"/>
                </a:solidFill>
                <a:latin typeface="Corbel"/>
              </a:rPr>
              <a:t>CommunityAnitaB</a:t>
            </a:r>
            <a:r>
              <a:rPr lang="en-US" dirty="0">
                <a:solidFill>
                  <a:srgbClr val="0C141A"/>
                </a:solidFill>
                <a:latin typeface="Corbel"/>
              </a:rPr>
              <a:t> #</a:t>
            </a:r>
            <a:r>
              <a:rPr lang="en-US" dirty="0" err="1">
                <a:solidFill>
                  <a:srgbClr val="0C141A"/>
                </a:solidFill>
                <a:latin typeface="Corbel"/>
              </a:rPr>
              <a:t>MinneapolisAnitaB</a:t>
            </a:r>
            <a:endParaRPr lang="en-US" dirty="0">
              <a:solidFill>
                <a:srgbClr val="0C141A"/>
              </a:solidFill>
              <a:latin typeface="Corbel"/>
            </a:endParaRPr>
          </a:p>
        </p:txBody>
      </p:sp>
      <p:grpSp>
        <p:nvGrpSpPr>
          <p:cNvPr id="4" name="Group 3"/>
          <p:cNvGrpSpPr/>
          <p:nvPr/>
        </p:nvGrpSpPr>
        <p:grpSpPr>
          <a:xfrm>
            <a:off x="4701435" y="2863645"/>
            <a:ext cx="2895599" cy="1429140"/>
            <a:chOff x="7844810" y="4174098"/>
            <a:chExt cx="2895599" cy="1429140"/>
          </a:xfrm>
        </p:grpSpPr>
        <p:sp>
          <p:nvSpPr>
            <p:cNvPr id="5" name="Oval 4"/>
            <p:cNvSpPr/>
            <p:nvPr/>
          </p:nvSpPr>
          <p:spPr>
            <a:xfrm>
              <a:off x="7916427" y="4174098"/>
              <a:ext cx="2724397" cy="1429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21" name="Rectangle 20"/>
            <p:cNvSpPr/>
            <p:nvPr/>
          </p:nvSpPr>
          <p:spPr>
            <a:xfrm>
              <a:off x="7844810" y="4441073"/>
              <a:ext cx="2895599" cy="1000274"/>
            </a:xfrm>
            <a:prstGeom prst="rect">
              <a:avLst/>
            </a:prstGeom>
            <a:ln>
              <a:noFill/>
            </a:ln>
          </p:spPr>
          <p:txBody>
            <a:bodyPr wrap="square">
              <a:spAutoFit/>
            </a:bodyPr>
            <a:lstStyle/>
            <a:p>
              <a:pPr algn="ctr"/>
              <a:r>
                <a:rPr lang="en-US" sz="1200" b="1" dirty="0">
                  <a:solidFill>
                    <a:prstClr val="white"/>
                  </a:solidFill>
                  <a:latin typeface="Tahoma"/>
                  <a:cs typeface="Tahoma"/>
                </a:rPr>
                <a:t>Interested in volunteering </a:t>
              </a:r>
            </a:p>
            <a:p>
              <a:pPr algn="ctr"/>
              <a:r>
                <a:rPr lang="en-US" sz="1200" b="1" dirty="0">
                  <a:solidFill>
                    <a:prstClr val="white"/>
                  </a:solidFill>
                  <a:latin typeface="Tahoma"/>
                  <a:cs typeface="Tahoma"/>
                </a:rPr>
                <a:t>or hosting?  </a:t>
              </a:r>
            </a:p>
            <a:p>
              <a:endParaRPr lang="en-US" sz="1200" b="1" dirty="0">
                <a:solidFill>
                  <a:prstClr val="white"/>
                </a:solidFill>
                <a:latin typeface="Tahoma"/>
                <a:cs typeface="Tahoma"/>
              </a:endParaRPr>
            </a:p>
            <a:p>
              <a:pPr algn="ctr"/>
              <a:r>
                <a:rPr lang="en-US" sz="1100" b="1" dirty="0">
                  <a:solidFill>
                    <a:prstClr val="white"/>
                  </a:solidFill>
                  <a:latin typeface="Tahoma"/>
                  <a:cs typeface="Tahoma"/>
                </a:rPr>
                <a:t>Minneapolis@communityanitab.org</a:t>
              </a:r>
            </a:p>
            <a:p>
              <a:endParaRPr lang="en-US" sz="1200" dirty="0">
                <a:solidFill>
                  <a:prstClr val="white"/>
                </a:solidFill>
                <a:latin typeface="Tahoma"/>
                <a:cs typeface="Tahoma"/>
              </a:endParaRPr>
            </a:p>
          </p:txBody>
        </p:sp>
      </p:grpSp>
      <p:pic>
        <p:nvPicPr>
          <p:cNvPr id="3" name="Picture 2"/>
          <p:cNvPicPr>
            <a:picLocks noChangeAspect="1"/>
          </p:cNvPicPr>
          <p:nvPr/>
        </p:nvPicPr>
        <p:blipFill rotWithShape="1">
          <a:blip r:embed="rId6"/>
          <a:srcRect l="8023" t="8223" r="10463"/>
          <a:stretch/>
        </p:blipFill>
        <p:spPr>
          <a:xfrm>
            <a:off x="7042750" y="1525403"/>
            <a:ext cx="1046284" cy="1309560"/>
          </a:xfrm>
          <a:prstGeom prst="rect">
            <a:avLst/>
          </a:prstGeom>
        </p:spPr>
      </p:pic>
      <p:sp>
        <p:nvSpPr>
          <p:cNvPr id="13" name="Content Placeholder 8"/>
          <p:cNvSpPr txBox="1">
            <a:spLocks/>
          </p:cNvSpPr>
          <p:nvPr/>
        </p:nvSpPr>
        <p:spPr>
          <a:xfrm>
            <a:off x="8124094" y="1522476"/>
            <a:ext cx="2668470" cy="1295893"/>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b="1" kern="1200">
                <a:solidFill>
                  <a:schemeClr val="tx1"/>
                </a:solidFill>
                <a:latin typeface="+mn-lt"/>
                <a:ea typeface="+mn-ea"/>
                <a:cs typeface="+mn-cs"/>
              </a:defRPr>
            </a:lvl1pPr>
            <a:lvl2pPr marL="284163" indent="-284163" algn="l" defTabSz="457200" rtl="0" eaLnBrk="1" latinLnBrk="0" hangingPunct="1">
              <a:spcBef>
                <a:spcPct val="20000"/>
              </a:spcBef>
              <a:buClr>
                <a:schemeClr val="tx2"/>
              </a:buClr>
              <a:buFont typeface="Arial"/>
              <a:buChar char="–"/>
              <a:defRPr sz="1800" kern="1200">
                <a:solidFill>
                  <a:schemeClr val="tx1"/>
                </a:solidFill>
                <a:latin typeface="+mn-lt"/>
                <a:ea typeface="+mn-ea"/>
                <a:cs typeface="+mn-cs"/>
              </a:defRPr>
            </a:lvl2pPr>
            <a:lvl3pPr marL="284163" indent="-284163" algn="l" defTabSz="457200" rtl="0" eaLnBrk="1" latinLnBrk="0" hangingPunct="1">
              <a:spcBef>
                <a:spcPct val="20000"/>
              </a:spcBef>
              <a:buClr>
                <a:schemeClr val="accent4"/>
              </a:buClr>
              <a:buFont typeface="Arial"/>
              <a:buChar char="•"/>
              <a:defRPr sz="16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rgbClr val="0E4A76"/>
              </a:buClr>
            </a:pPr>
            <a:endParaRPr lang="en-US" sz="2400" dirty="0">
              <a:solidFill>
                <a:srgbClr val="0C141A"/>
              </a:solidFill>
              <a:latin typeface="Tahoma"/>
              <a:cs typeface="Tahoma"/>
            </a:endParaRPr>
          </a:p>
          <a:p>
            <a:pPr>
              <a:buClr>
                <a:srgbClr val="0E4A76"/>
              </a:buClr>
            </a:pPr>
            <a:r>
              <a:rPr lang="en-US" sz="2400" dirty="0" err="1">
                <a:solidFill>
                  <a:srgbClr val="0C141A"/>
                </a:solidFill>
                <a:latin typeface="Tahoma"/>
                <a:cs typeface="Tahoma"/>
              </a:rPr>
              <a:t>Sona</a:t>
            </a:r>
            <a:r>
              <a:rPr lang="en-US" sz="2400" dirty="0">
                <a:solidFill>
                  <a:srgbClr val="0C141A"/>
                </a:solidFill>
                <a:latin typeface="Tahoma"/>
                <a:cs typeface="Tahoma"/>
              </a:rPr>
              <a:t> </a:t>
            </a:r>
            <a:r>
              <a:rPr lang="en-US" sz="2400" dirty="0" err="1">
                <a:solidFill>
                  <a:srgbClr val="0C141A"/>
                </a:solidFill>
                <a:latin typeface="Tahoma"/>
                <a:cs typeface="Tahoma"/>
              </a:rPr>
              <a:t>Maniyan</a:t>
            </a:r>
            <a:endParaRPr lang="en-US" sz="2400" dirty="0">
              <a:solidFill>
                <a:srgbClr val="0C141A"/>
              </a:solidFill>
              <a:latin typeface="Tahoma"/>
              <a:cs typeface="Tahoma"/>
            </a:endParaRPr>
          </a:p>
        </p:txBody>
      </p:sp>
      <p:pic>
        <p:nvPicPr>
          <p:cNvPr id="1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095" y="1422787"/>
            <a:ext cx="3040053" cy="609681"/>
          </a:xfrm>
          <a:prstGeom prst="rect">
            <a:avLst/>
          </a:prstGeom>
        </p:spPr>
      </p:pic>
      <p:sp>
        <p:nvSpPr>
          <p:cNvPr id="17" name="Content Placeholder 8">
            <a:extLst>
              <a:ext uri="{FF2B5EF4-FFF2-40B4-BE49-F238E27FC236}">
                <a16:creationId xmlns:a16="http://schemas.microsoft.com/office/drawing/2014/main" id="{33E1F25D-F73A-4372-8B34-ED30169FA362}"/>
              </a:ext>
            </a:extLst>
          </p:cNvPr>
          <p:cNvSpPr txBox="1">
            <a:spLocks/>
          </p:cNvSpPr>
          <p:nvPr/>
        </p:nvSpPr>
        <p:spPr>
          <a:xfrm>
            <a:off x="8495678" y="4529826"/>
            <a:ext cx="2668470" cy="1295893"/>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b="1" kern="1200">
                <a:solidFill>
                  <a:schemeClr val="tx1"/>
                </a:solidFill>
                <a:latin typeface="+mn-lt"/>
                <a:ea typeface="+mn-ea"/>
                <a:cs typeface="+mn-cs"/>
              </a:defRPr>
            </a:lvl1pPr>
            <a:lvl2pPr marL="284163" indent="-284163" algn="l" defTabSz="457200" rtl="0" eaLnBrk="1" latinLnBrk="0" hangingPunct="1">
              <a:spcBef>
                <a:spcPct val="20000"/>
              </a:spcBef>
              <a:buClr>
                <a:schemeClr val="tx2"/>
              </a:buClr>
              <a:buFont typeface="Arial"/>
              <a:buChar char="–"/>
              <a:defRPr sz="1800" kern="1200">
                <a:solidFill>
                  <a:schemeClr val="tx1"/>
                </a:solidFill>
                <a:latin typeface="+mn-lt"/>
                <a:ea typeface="+mn-ea"/>
                <a:cs typeface="+mn-cs"/>
              </a:defRPr>
            </a:lvl2pPr>
            <a:lvl3pPr marL="284163" indent="-284163" algn="l" defTabSz="457200" rtl="0" eaLnBrk="1" latinLnBrk="0" hangingPunct="1">
              <a:spcBef>
                <a:spcPct val="20000"/>
              </a:spcBef>
              <a:buClr>
                <a:schemeClr val="accent4"/>
              </a:buClr>
              <a:buFont typeface="Arial"/>
              <a:buChar char="•"/>
              <a:defRPr sz="1600" kern="1200">
                <a:solidFill>
                  <a:schemeClr val="accent4"/>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rgbClr val="0E4A76"/>
              </a:buClr>
            </a:pPr>
            <a:endParaRPr lang="en-US" sz="2400" dirty="0">
              <a:solidFill>
                <a:srgbClr val="0C141A"/>
              </a:solidFill>
              <a:latin typeface="Tahoma"/>
              <a:cs typeface="Tahoma"/>
            </a:endParaRPr>
          </a:p>
          <a:p>
            <a:pPr>
              <a:buClr>
                <a:srgbClr val="0E4A76"/>
              </a:buClr>
            </a:pPr>
            <a:r>
              <a:rPr lang="en-US" sz="2400" dirty="0">
                <a:solidFill>
                  <a:srgbClr val="0C141A"/>
                </a:solidFill>
                <a:latin typeface="Tahoma"/>
                <a:cs typeface="Tahoma"/>
              </a:rPr>
              <a:t>Harpreet S.</a:t>
            </a:r>
          </a:p>
        </p:txBody>
      </p:sp>
      <p:pic>
        <p:nvPicPr>
          <p:cNvPr id="18" name="Content Placeholder 3">
            <a:extLst>
              <a:ext uri="{FF2B5EF4-FFF2-40B4-BE49-F238E27FC236}">
                <a16:creationId xmlns:a16="http://schemas.microsoft.com/office/drawing/2014/main" id="{EC1A67B0-512A-45B3-80B1-4D1BAE01C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5679" y="4430137"/>
            <a:ext cx="3040053" cy="609681"/>
          </a:xfrm>
          <a:prstGeom prst="rect">
            <a:avLst/>
          </a:prstGeom>
        </p:spPr>
      </p:pic>
      <p:pic>
        <p:nvPicPr>
          <p:cNvPr id="1026" name="Picture 2" descr="https://d1i7j7e52vwspo.cloudfront.net/uploads/user_organization/avatar/1426757/thumb_9d044a38-4d9f-45fc-aee8-93e1bcc6d1dd.jpg">
            <a:extLst>
              <a:ext uri="{FF2B5EF4-FFF2-40B4-BE49-F238E27FC236}">
                <a16:creationId xmlns:a16="http://schemas.microsoft.com/office/drawing/2014/main" id="{F4593AFB-845C-4D79-A716-1E9EEE78B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916" y="4469426"/>
            <a:ext cx="1429140" cy="142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62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6"/>
          <p:cNvSpPr txBox="1">
            <a:spLocks noGrp="1"/>
          </p:cNvSpPr>
          <p:nvPr>
            <p:ph type="ctrTitle"/>
          </p:nvPr>
        </p:nvSpPr>
        <p:spPr>
          <a:xfrm>
            <a:off x="457200" y="987685"/>
            <a:ext cx="5817600" cy="3996800"/>
          </a:xfrm>
          <a:prstGeom prst="rect">
            <a:avLst/>
          </a:prstGeom>
          <a:noFill/>
          <a:ln>
            <a:noFill/>
          </a:ln>
        </p:spPr>
        <p:txBody>
          <a:bodyPr spcFirstLastPara="1" wrap="square" lIns="121900" tIns="60933" rIns="121900" bIns="60933" anchor="b" anchorCtr="0">
            <a:noAutofit/>
          </a:bodyPr>
          <a:lstStyle/>
          <a:p>
            <a:r>
              <a:rPr lang="en-US" dirty="0">
                <a:latin typeface="Helvetica" pitchFamily="2" charset="0"/>
              </a:rPr>
              <a:t>Thank You Sponsors!</a:t>
            </a:r>
            <a:endParaRPr dirty="0">
              <a:latin typeface="Helvetica" pitchFamily="2" charset="0"/>
            </a:endParaRPr>
          </a:p>
          <a:p>
            <a:endParaRPr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1024128" y="554935"/>
            <a:ext cx="9720000" cy="804000"/>
          </a:xfrm>
          <a:prstGeom prst="rect">
            <a:avLst/>
          </a:prstGeom>
        </p:spPr>
        <p:txBody>
          <a:bodyPr spcFirstLastPara="1" wrap="square" lIns="121900" tIns="60933" rIns="121900" bIns="60933" anchor="ctr" anchorCtr="0">
            <a:noAutofit/>
          </a:bodyPr>
          <a:lstStyle/>
          <a:p>
            <a:pPr>
              <a:lnSpc>
                <a:spcPct val="100000"/>
              </a:lnSpc>
              <a:spcAft>
                <a:spcPts val="267"/>
              </a:spcAft>
            </a:pPr>
            <a:r>
              <a:rPr lang="en-US" sz="3200">
                <a:latin typeface="Helvetica" pitchFamily="2" charset="0"/>
              </a:rPr>
              <a:t>phData Services</a:t>
            </a:r>
            <a:endParaRPr sz="3200">
              <a:latin typeface="Helvetica" pitchFamily="2" charset="0"/>
            </a:endParaRPr>
          </a:p>
        </p:txBody>
      </p:sp>
      <p:cxnSp>
        <p:nvCxnSpPr>
          <p:cNvPr id="324" name="Google Shape;324;p47"/>
          <p:cNvCxnSpPr/>
          <p:nvPr/>
        </p:nvCxnSpPr>
        <p:spPr>
          <a:xfrm>
            <a:off x="882185" y="6631259"/>
            <a:ext cx="9862000" cy="0"/>
          </a:xfrm>
          <a:prstGeom prst="straightConnector1">
            <a:avLst/>
          </a:prstGeom>
          <a:noFill/>
          <a:ln w="12700" cap="flat" cmpd="sng">
            <a:solidFill>
              <a:srgbClr val="4D4D4D"/>
            </a:solidFill>
            <a:prstDash val="solid"/>
            <a:round/>
            <a:headEnd type="none" w="sm" len="sm"/>
            <a:tailEnd type="none" w="sm" len="sm"/>
          </a:ln>
        </p:spPr>
      </p:cxnSp>
      <p:pic>
        <p:nvPicPr>
          <p:cNvPr id="325" name="Google Shape;325;p47" descr="A close up of a sign&#10;&#10;Description automatically generated"/>
          <p:cNvPicPr preferRelativeResize="0"/>
          <p:nvPr/>
        </p:nvPicPr>
        <p:blipFill rotWithShape="1">
          <a:blip r:embed="rId3">
            <a:alphaModFix/>
          </a:blip>
          <a:srcRect/>
          <a:stretch/>
        </p:blipFill>
        <p:spPr>
          <a:xfrm>
            <a:off x="10857529" y="6354749"/>
            <a:ext cx="1258128" cy="503251"/>
          </a:xfrm>
          <a:prstGeom prst="rect">
            <a:avLst/>
          </a:prstGeom>
          <a:noFill/>
          <a:ln>
            <a:noFill/>
          </a:ln>
        </p:spPr>
      </p:pic>
      <p:sp>
        <p:nvSpPr>
          <p:cNvPr id="326" name="Google Shape;326;p47"/>
          <p:cNvSpPr txBox="1">
            <a:spLocks noGrp="1"/>
          </p:cNvSpPr>
          <p:nvPr>
            <p:ph type="sldNum" idx="12"/>
          </p:nvPr>
        </p:nvSpPr>
        <p:spPr>
          <a:xfrm>
            <a:off x="45224" y="6423464"/>
            <a:ext cx="569200" cy="366000"/>
          </a:xfrm>
          <a:prstGeom prst="rect">
            <a:avLst/>
          </a:prstGeom>
          <a:noFill/>
          <a:ln>
            <a:noFill/>
          </a:ln>
        </p:spPr>
        <p:txBody>
          <a:bodyPr spcFirstLastPara="1" wrap="square" lIns="121900" tIns="60933" rIns="121900" bIns="60933" anchor="ctr" anchorCtr="0">
            <a:noAutofit/>
          </a:bodyPr>
          <a:lstStyle/>
          <a:p>
            <a:pPr algn="r" defTabSz="1219170"/>
            <a:fld id="{00000000-1234-1234-1234-123412341234}" type="slidenum">
              <a:rPr lang="en-US" kern="0"/>
              <a:pPr algn="r" defTabSz="1219170"/>
              <a:t>7</a:t>
            </a:fld>
            <a:endParaRPr kern="0"/>
          </a:p>
        </p:txBody>
      </p:sp>
      <p:sp>
        <p:nvSpPr>
          <p:cNvPr id="328" name="Google Shape;328;p47"/>
          <p:cNvSpPr/>
          <p:nvPr/>
        </p:nvSpPr>
        <p:spPr>
          <a:xfrm>
            <a:off x="1804033" y="2673633"/>
            <a:ext cx="1632800" cy="1448800"/>
          </a:xfrm>
          <a:prstGeom prst="ellipse">
            <a:avLst/>
          </a:prstGeom>
          <a:solidFill>
            <a:srgbClr val="FFFFFF"/>
          </a:solidFill>
          <a:ln w="2857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47"/>
          <p:cNvSpPr/>
          <p:nvPr/>
        </p:nvSpPr>
        <p:spPr>
          <a:xfrm>
            <a:off x="5080552" y="2673644"/>
            <a:ext cx="1632800" cy="1448800"/>
          </a:xfrm>
          <a:prstGeom prst="ellipse">
            <a:avLst/>
          </a:prstGeom>
          <a:solidFill>
            <a:srgbClr val="FFFFFF"/>
          </a:solidFill>
          <a:ln w="2857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47"/>
          <p:cNvSpPr/>
          <p:nvPr/>
        </p:nvSpPr>
        <p:spPr>
          <a:xfrm>
            <a:off x="8357069" y="2673644"/>
            <a:ext cx="1632800" cy="1448800"/>
          </a:xfrm>
          <a:prstGeom prst="ellipse">
            <a:avLst/>
          </a:prstGeom>
          <a:solidFill>
            <a:srgbClr val="FFFFFF"/>
          </a:solidFill>
          <a:ln w="2857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47"/>
          <p:cNvSpPr txBox="1"/>
          <p:nvPr/>
        </p:nvSpPr>
        <p:spPr>
          <a:xfrm>
            <a:off x="1286233" y="4224131"/>
            <a:ext cx="2668400" cy="757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867" kern="0">
                <a:solidFill>
                  <a:srgbClr val="000000"/>
                </a:solidFill>
                <a:latin typeface="Helvetica" pitchFamily="2" charset="0"/>
                <a:ea typeface="Exo 2 SemiBold"/>
                <a:cs typeface="Exo 2 SemiBold"/>
                <a:sym typeface="Exo 2 SemiBold"/>
              </a:rPr>
              <a:t>Data Platform Administration</a:t>
            </a:r>
            <a:endParaRPr sz="1867" kern="0">
              <a:solidFill>
                <a:srgbClr val="000000"/>
              </a:solidFill>
              <a:latin typeface="Helvetica" pitchFamily="2" charset="0"/>
              <a:ea typeface="Exo 2 SemiBold"/>
              <a:cs typeface="Exo 2 SemiBold"/>
              <a:sym typeface="Exo 2 SemiBold"/>
            </a:endParaRPr>
          </a:p>
          <a:p>
            <a:pPr algn="ctr" defTabSz="1219170">
              <a:buClr>
                <a:srgbClr val="000000"/>
              </a:buClr>
            </a:pPr>
            <a:endParaRPr sz="1467" kern="0">
              <a:solidFill>
                <a:srgbClr val="000000"/>
              </a:solidFill>
              <a:latin typeface="Helvetica" pitchFamily="2" charset="0"/>
              <a:ea typeface="Exo 2 SemiBold"/>
              <a:cs typeface="Exo 2 SemiBold"/>
              <a:sym typeface="Exo 2 SemiBold"/>
            </a:endParaRPr>
          </a:p>
          <a:p>
            <a:pPr algn="ctr" defTabSz="1219170">
              <a:buClr>
                <a:srgbClr val="000000"/>
              </a:buClr>
            </a:pPr>
            <a:endParaRPr sz="1467" kern="0">
              <a:solidFill>
                <a:srgbClr val="000000"/>
              </a:solidFill>
              <a:latin typeface="Helvetica" pitchFamily="2" charset="0"/>
              <a:ea typeface="Exo 2 SemiBold"/>
              <a:cs typeface="Exo 2 SemiBold"/>
              <a:sym typeface="Exo 2 SemiBold"/>
            </a:endParaRPr>
          </a:p>
        </p:txBody>
      </p:sp>
      <p:sp>
        <p:nvSpPr>
          <p:cNvPr id="332" name="Google Shape;332;p47"/>
          <p:cNvSpPr txBox="1"/>
          <p:nvPr/>
        </p:nvSpPr>
        <p:spPr>
          <a:xfrm>
            <a:off x="4562792" y="4208720"/>
            <a:ext cx="2668400" cy="757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867" kern="0">
                <a:solidFill>
                  <a:srgbClr val="000000"/>
                </a:solidFill>
                <a:latin typeface="Helvetica" pitchFamily="2" charset="0"/>
                <a:ea typeface="Exo 2 SemiBold"/>
                <a:cs typeface="Exo 2 SemiBold"/>
                <a:sym typeface="Exo 2 SemiBold"/>
              </a:rPr>
              <a:t>Data Architecture &amp; Engineering</a:t>
            </a:r>
            <a:endParaRPr sz="1867" kern="0">
              <a:solidFill>
                <a:srgbClr val="000000"/>
              </a:solidFill>
              <a:latin typeface="Helvetica" pitchFamily="2" charset="0"/>
              <a:ea typeface="Exo 2 SemiBold"/>
              <a:cs typeface="Exo 2 SemiBold"/>
              <a:sym typeface="Exo 2 SemiBold"/>
            </a:endParaRPr>
          </a:p>
          <a:p>
            <a:pPr algn="ctr" defTabSz="1219170">
              <a:buClr>
                <a:srgbClr val="000000"/>
              </a:buClr>
            </a:pPr>
            <a:endParaRPr sz="1467" kern="0">
              <a:solidFill>
                <a:srgbClr val="000000"/>
              </a:solidFill>
              <a:latin typeface="Helvetica" pitchFamily="2" charset="0"/>
              <a:ea typeface="Exo 2 SemiBold"/>
              <a:cs typeface="Exo 2 SemiBold"/>
              <a:sym typeface="Exo 2 SemiBold"/>
            </a:endParaRPr>
          </a:p>
          <a:p>
            <a:pPr algn="ctr" defTabSz="1219170">
              <a:buClr>
                <a:srgbClr val="000000"/>
              </a:buClr>
            </a:pPr>
            <a:endParaRPr sz="1467" kern="0">
              <a:solidFill>
                <a:srgbClr val="000000"/>
              </a:solidFill>
              <a:latin typeface="Helvetica" pitchFamily="2" charset="0"/>
              <a:ea typeface="Exo 2 SemiBold"/>
              <a:cs typeface="Exo 2 SemiBold"/>
              <a:sym typeface="Exo 2 SemiBold"/>
            </a:endParaRPr>
          </a:p>
        </p:txBody>
      </p:sp>
      <p:sp>
        <p:nvSpPr>
          <p:cNvPr id="333" name="Google Shape;333;p47"/>
          <p:cNvSpPr txBox="1"/>
          <p:nvPr/>
        </p:nvSpPr>
        <p:spPr>
          <a:xfrm>
            <a:off x="7983311" y="4208720"/>
            <a:ext cx="2392000" cy="757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867" kern="0">
                <a:solidFill>
                  <a:srgbClr val="000000"/>
                </a:solidFill>
                <a:latin typeface="Helvetica" pitchFamily="2" charset="0"/>
                <a:ea typeface="Exo 2 SemiBold"/>
                <a:cs typeface="Exo 2 SemiBold"/>
                <a:sym typeface="Exo 2 SemiBold"/>
              </a:rPr>
              <a:t>Machine Learning &amp; MLOps</a:t>
            </a:r>
            <a:endParaRPr sz="1867" kern="0">
              <a:solidFill>
                <a:srgbClr val="000000"/>
              </a:solidFill>
              <a:latin typeface="Helvetica" pitchFamily="2" charset="0"/>
              <a:ea typeface="Exo 2 SemiBold"/>
              <a:cs typeface="Exo 2 SemiBold"/>
              <a:sym typeface="Exo 2 SemiBold"/>
            </a:endParaRPr>
          </a:p>
          <a:p>
            <a:pPr algn="ctr" defTabSz="1219170">
              <a:buClr>
                <a:srgbClr val="000000"/>
              </a:buClr>
            </a:pPr>
            <a:endParaRPr sz="1467" kern="0">
              <a:solidFill>
                <a:srgbClr val="000000"/>
              </a:solidFill>
              <a:latin typeface="Helvetica" pitchFamily="2" charset="0"/>
              <a:ea typeface="Exo 2 SemiBold"/>
              <a:cs typeface="Exo 2 SemiBold"/>
              <a:sym typeface="Exo 2 SemiBold"/>
            </a:endParaRPr>
          </a:p>
        </p:txBody>
      </p:sp>
      <p:sp>
        <p:nvSpPr>
          <p:cNvPr id="334" name="Google Shape;334;p47"/>
          <p:cNvSpPr txBox="1"/>
          <p:nvPr/>
        </p:nvSpPr>
        <p:spPr>
          <a:xfrm>
            <a:off x="1224033" y="4981733"/>
            <a:ext cx="2764000" cy="3215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467" kern="0" dirty="0">
                <a:solidFill>
                  <a:srgbClr val="000000"/>
                </a:solidFill>
                <a:latin typeface="Helvetica" pitchFamily="2" charset="0"/>
                <a:ea typeface="Exo 2"/>
                <a:cs typeface="Exo 2"/>
                <a:sym typeface="Exo 2"/>
              </a:rPr>
              <a:t>Services and software to build, manage and secure your data platform, on-premises or in the cloud.</a:t>
            </a:r>
            <a:endParaRPr sz="1467" kern="0" dirty="0">
              <a:solidFill>
                <a:srgbClr val="000000"/>
              </a:solidFill>
              <a:latin typeface="Helvetica" pitchFamily="2" charset="0"/>
              <a:ea typeface="Exo 2"/>
              <a:cs typeface="Exo 2"/>
              <a:sym typeface="Exo 2"/>
            </a:endParaRPr>
          </a:p>
          <a:p>
            <a:pPr algn="ctr" defTabSz="1219170">
              <a:buClr>
                <a:srgbClr val="000000"/>
              </a:buClr>
            </a:pPr>
            <a:endParaRPr sz="1467" kern="0" dirty="0">
              <a:solidFill>
                <a:srgbClr val="000000"/>
              </a:solidFill>
              <a:latin typeface="Exo 2"/>
              <a:ea typeface="Exo 2"/>
              <a:cs typeface="Exo 2"/>
              <a:sym typeface="Exo 2"/>
            </a:endParaRPr>
          </a:p>
          <a:p>
            <a:pPr algn="ctr" defTabSz="1219170">
              <a:buClr>
                <a:srgbClr val="000000"/>
              </a:buClr>
            </a:pPr>
            <a:endParaRPr sz="1067" kern="0" dirty="0">
              <a:solidFill>
                <a:srgbClr val="000000"/>
              </a:solidFill>
              <a:latin typeface="Exo 2"/>
              <a:ea typeface="Exo 2"/>
              <a:cs typeface="Exo 2"/>
              <a:sym typeface="Exo 2"/>
            </a:endParaRPr>
          </a:p>
        </p:txBody>
      </p:sp>
      <p:sp>
        <p:nvSpPr>
          <p:cNvPr id="335" name="Google Shape;335;p47"/>
          <p:cNvSpPr txBox="1"/>
          <p:nvPr/>
        </p:nvSpPr>
        <p:spPr>
          <a:xfrm>
            <a:off x="4582277" y="4981733"/>
            <a:ext cx="2764000" cy="3215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467" kern="0" dirty="0">
                <a:solidFill>
                  <a:srgbClr val="000000"/>
                </a:solidFill>
                <a:latin typeface="Helvetica" pitchFamily="2" charset="0"/>
                <a:ea typeface="Exo 2"/>
                <a:cs typeface="Exo 2"/>
                <a:sym typeface="Exo 2"/>
              </a:rPr>
              <a:t>Data engineering to integrate, transform, and serve all of your enterprise data: big, medium, small, complex, structured, and unstructured.</a:t>
            </a:r>
            <a:endParaRPr sz="1467" kern="0" dirty="0">
              <a:solidFill>
                <a:srgbClr val="000000"/>
              </a:solidFill>
              <a:latin typeface="Helvetica" pitchFamily="2" charset="0"/>
              <a:ea typeface="Exo 2"/>
              <a:cs typeface="Exo 2"/>
              <a:sym typeface="Exo 2"/>
            </a:endParaRPr>
          </a:p>
          <a:p>
            <a:pPr algn="ctr" defTabSz="1219170">
              <a:buClr>
                <a:srgbClr val="000000"/>
              </a:buClr>
            </a:pPr>
            <a:endParaRPr sz="1467" kern="0" dirty="0">
              <a:solidFill>
                <a:srgbClr val="000000"/>
              </a:solidFill>
              <a:latin typeface="Helvetica" pitchFamily="2" charset="0"/>
              <a:ea typeface="Exo 2"/>
              <a:cs typeface="Exo 2"/>
              <a:sym typeface="Exo 2"/>
            </a:endParaRPr>
          </a:p>
          <a:p>
            <a:pPr algn="ctr" defTabSz="1219170">
              <a:buClr>
                <a:srgbClr val="000000"/>
              </a:buClr>
            </a:pPr>
            <a:endParaRPr sz="1467" kern="0" dirty="0">
              <a:solidFill>
                <a:srgbClr val="000000"/>
              </a:solidFill>
              <a:latin typeface="Helvetica" pitchFamily="2" charset="0"/>
              <a:ea typeface="Exo 2"/>
              <a:cs typeface="Exo 2"/>
              <a:sym typeface="Exo 2"/>
            </a:endParaRPr>
          </a:p>
          <a:p>
            <a:pPr algn="ctr" defTabSz="1219170">
              <a:buClr>
                <a:srgbClr val="000000"/>
              </a:buClr>
            </a:pPr>
            <a:endParaRPr sz="1067" kern="0" dirty="0">
              <a:solidFill>
                <a:srgbClr val="000000"/>
              </a:solidFill>
              <a:latin typeface="Helvetica" pitchFamily="2" charset="0"/>
              <a:ea typeface="Exo 2"/>
              <a:cs typeface="Exo 2"/>
              <a:sym typeface="Exo 2"/>
            </a:endParaRPr>
          </a:p>
        </p:txBody>
      </p:sp>
      <p:sp>
        <p:nvSpPr>
          <p:cNvPr id="336" name="Google Shape;336;p47"/>
          <p:cNvSpPr txBox="1"/>
          <p:nvPr/>
        </p:nvSpPr>
        <p:spPr>
          <a:xfrm>
            <a:off x="7838923" y="4981733"/>
            <a:ext cx="2764000" cy="3215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467" kern="0" dirty="0">
                <a:solidFill>
                  <a:srgbClr val="000000"/>
                </a:solidFill>
                <a:latin typeface="Helvetica" pitchFamily="2" charset="0"/>
                <a:ea typeface="Exo 2"/>
                <a:cs typeface="Exo 2"/>
                <a:sym typeface="Exo 2"/>
              </a:rPr>
              <a:t>Methodologies and expertise to perform feature engineering, model training or refitting, and model validation.</a:t>
            </a:r>
            <a:endParaRPr sz="1467" kern="0" dirty="0">
              <a:solidFill>
                <a:srgbClr val="000000"/>
              </a:solidFill>
              <a:latin typeface="Helvetica" pitchFamily="2" charset="0"/>
              <a:ea typeface="Exo 2"/>
              <a:cs typeface="Exo 2"/>
              <a:sym typeface="Exo 2"/>
            </a:endParaRPr>
          </a:p>
          <a:p>
            <a:pPr algn="ctr" defTabSz="1219170">
              <a:buClr>
                <a:srgbClr val="000000"/>
              </a:buClr>
            </a:pPr>
            <a:endParaRPr sz="1467" kern="0" dirty="0">
              <a:solidFill>
                <a:srgbClr val="000000"/>
              </a:solidFill>
              <a:latin typeface="Helvetica" pitchFamily="2" charset="0"/>
              <a:ea typeface="Exo 2"/>
              <a:cs typeface="Exo 2"/>
              <a:sym typeface="Exo 2"/>
            </a:endParaRPr>
          </a:p>
          <a:p>
            <a:pPr algn="ctr" defTabSz="1219170">
              <a:buClr>
                <a:srgbClr val="000000"/>
              </a:buClr>
            </a:pPr>
            <a:endParaRPr sz="1067" kern="0" dirty="0">
              <a:solidFill>
                <a:srgbClr val="000000"/>
              </a:solidFill>
              <a:latin typeface="Helvetica" pitchFamily="2" charset="0"/>
              <a:ea typeface="Exo 2"/>
              <a:cs typeface="Exo 2"/>
              <a:sym typeface="Exo 2"/>
            </a:endParaRPr>
          </a:p>
        </p:txBody>
      </p:sp>
      <p:cxnSp>
        <p:nvCxnSpPr>
          <p:cNvPr id="337" name="Google Shape;337;p47"/>
          <p:cNvCxnSpPr/>
          <p:nvPr/>
        </p:nvCxnSpPr>
        <p:spPr>
          <a:xfrm>
            <a:off x="3589231" y="3372757"/>
            <a:ext cx="1296800" cy="0"/>
          </a:xfrm>
          <a:prstGeom prst="straightConnector1">
            <a:avLst/>
          </a:prstGeom>
          <a:noFill/>
          <a:ln w="9525" cap="flat" cmpd="sng">
            <a:solidFill>
              <a:srgbClr val="D9D9D9"/>
            </a:solidFill>
            <a:prstDash val="solid"/>
            <a:round/>
            <a:headEnd type="oval" w="med" len="med"/>
            <a:tailEnd type="oval" w="med" len="med"/>
          </a:ln>
        </p:spPr>
      </p:cxnSp>
      <p:cxnSp>
        <p:nvCxnSpPr>
          <p:cNvPr id="338" name="Google Shape;338;p47"/>
          <p:cNvCxnSpPr/>
          <p:nvPr/>
        </p:nvCxnSpPr>
        <p:spPr>
          <a:xfrm>
            <a:off x="6886761" y="3343560"/>
            <a:ext cx="1296800" cy="0"/>
          </a:xfrm>
          <a:prstGeom prst="straightConnector1">
            <a:avLst/>
          </a:prstGeom>
          <a:noFill/>
          <a:ln w="9525" cap="flat" cmpd="sng">
            <a:solidFill>
              <a:srgbClr val="D9D9D9"/>
            </a:solidFill>
            <a:prstDash val="solid"/>
            <a:round/>
            <a:headEnd type="oval" w="med" len="med"/>
            <a:tailEnd type="oval" w="med" len="med"/>
          </a:ln>
        </p:spPr>
      </p:cxnSp>
      <p:sp>
        <p:nvSpPr>
          <p:cNvPr id="339" name="Google Shape;339;p47"/>
          <p:cNvSpPr txBox="1"/>
          <p:nvPr/>
        </p:nvSpPr>
        <p:spPr>
          <a:xfrm>
            <a:off x="1036600" y="1399967"/>
            <a:ext cx="9282800" cy="165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2400" kern="0" dirty="0">
                <a:solidFill>
                  <a:srgbClr val="000000"/>
                </a:solidFill>
                <a:latin typeface="Helvetica" pitchFamily="2" charset="0"/>
                <a:ea typeface="Exo 2"/>
                <a:cs typeface="Exo 2"/>
                <a:sym typeface="Exo 2"/>
              </a:rPr>
              <a:t>The largest pure-play services provider for big data platforms, data engineering, and machine learning.</a:t>
            </a:r>
            <a:endParaRPr sz="2400" kern="0" dirty="0">
              <a:solidFill>
                <a:srgbClr val="000000"/>
              </a:solidFill>
              <a:latin typeface="Helvetica" pitchFamily="2" charset="0"/>
              <a:ea typeface="Exo 2"/>
              <a:cs typeface="Exo 2"/>
              <a:sym typeface="Exo 2"/>
            </a:endParaRPr>
          </a:p>
          <a:p>
            <a:pPr algn="ctr" defTabSz="1219170">
              <a:lnSpc>
                <a:spcPct val="170000"/>
              </a:lnSpc>
              <a:spcBef>
                <a:spcPts val="4400"/>
              </a:spcBef>
              <a:buClr>
                <a:srgbClr val="000000"/>
              </a:buClr>
            </a:pPr>
            <a:endParaRPr sz="2533" kern="0" dirty="0">
              <a:solidFill>
                <a:srgbClr val="2D7493"/>
              </a:solidFill>
              <a:latin typeface="Helvetica" pitchFamily="2" charset="0"/>
              <a:ea typeface="Hind"/>
              <a:cs typeface="Hind"/>
              <a:sym typeface="Hind"/>
            </a:endParaRPr>
          </a:p>
        </p:txBody>
      </p:sp>
      <p:pic>
        <p:nvPicPr>
          <p:cNvPr id="340" name="Google Shape;340;p47"/>
          <p:cNvPicPr preferRelativeResize="0"/>
          <p:nvPr/>
        </p:nvPicPr>
        <p:blipFill>
          <a:blip r:embed="rId4">
            <a:alphaModFix/>
          </a:blip>
          <a:stretch>
            <a:fillRect/>
          </a:stretch>
        </p:blipFill>
        <p:spPr>
          <a:xfrm>
            <a:off x="5367434" y="2879067"/>
            <a:ext cx="1063933" cy="1037933"/>
          </a:xfrm>
          <a:prstGeom prst="rect">
            <a:avLst/>
          </a:prstGeom>
          <a:noFill/>
          <a:ln>
            <a:noFill/>
          </a:ln>
        </p:spPr>
      </p:pic>
      <p:pic>
        <p:nvPicPr>
          <p:cNvPr id="341" name="Google Shape;341;p47"/>
          <p:cNvPicPr preferRelativeResize="0"/>
          <p:nvPr/>
        </p:nvPicPr>
        <p:blipFill>
          <a:blip r:embed="rId5">
            <a:alphaModFix/>
          </a:blip>
          <a:stretch>
            <a:fillRect/>
          </a:stretch>
        </p:blipFill>
        <p:spPr>
          <a:xfrm>
            <a:off x="8638967" y="2879067"/>
            <a:ext cx="1037933" cy="1037933"/>
          </a:xfrm>
          <a:prstGeom prst="rect">
            <a:avLst/>
          </a:prstGeom>
          <a:noFill/>
          <a:ln>
            <a:noFill/>
          </a:ln>
        </p:spPr>
      </p:pic>
      <p:pic>
        <p:nvPicPr>
          <p:cNvPr id="342" name="Google Shape;342;p47"/>
          <p:cNvPicPr preferRelativeResize="0"/>
          <p:nvPr/>
        </p:nvPicPr>
        <p:blipFill>
          <a:blip r:embed="rId6">
            <a:alphaModFix/>
          </a:blip>
          <a:stretch>
            <a:fillRect/>
          </a:stretch>
        </p:blipFill>
        <p:spPr>
          <a:xfrm>
            <a:off x="2091036" y="2860510"/>
            <a:ext cx="1063933" cy="102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p:nvPr/>
        </p:nvSpPr>
        <p:spPr>
          <a:xfrm>
            <a:off x="10796200" y="-438300"/>
            <a:ext cx="3712800" cy="4332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Exo 2"/>
              <a:ea typeface="Exo 2"/>
              <a:cs typeface="Exo 2"/>
              <a:sym typeface="Exo 2"/>
            </a:endParaRPr>
          </a:p>
        </p:txBody>
      </p:sp>
      <p:pic>
        <p:nvPicPr>
          <p:cNvPr id="3" name="Online Media 2" descr="phData">
            <a:hlinkClick r:id="" action="ppaction://media"/>
            <a:extLst>
              <a:ext uri="{FF2B5EF4-FFF2-40B4-BE49-F238E27FC236}">
                <a16:creationId xmlns:a16="http://schemas.microsoft.com/office/drawing/2014/main" id="{12E96D0A-F239-7546-89E8-228190C4D3FD}"/>
              </a:ext>
            </a:extLst>
          </p:cNvPr>
          <p:cNvPicPr>
            <a:picLocks noRot="1" noChangeAspect="1"/>
          </p:cNvPicPr>
          <p:nvPr>
            <a:videoFile r:link="rId1"/>
          </p:nvPr>
        </p:nvPicPr>
        <p:blipFill>
          <a:blip r:embed="rId4"/>
          <a:stretch>
            <a:fillRect/>
          </a:stretch>
        </p:blipFill>
        <p:spPr>
          <a:xfrm>
            <a:off x="1850004" y="1040627"/>
            <a:ext cx="8491993" cy="4776747"/>
          </a:xfrm>
          <a:prstGeom prst="rect">
            <a:avLst/>
          </a:prstGeom>
        </p:spPr>
      </p:pic>
      <p:sp>
        <p:nvSpPr>
          <p:cNvPr id="4" name="Rectangle 3">
            <a:extLst>
              <a:ext uri="{FF2B5EF4-FFF2-40B4-BE49-F238E27FC236}">
                <a16:creationId xmlns:a16="http://schemas.microsoft.com/office/drawing/2014/main" id="{3292ADC1-D62A-9241-BC81-F42DBF3252A0}"/>
              </a:ext>
            </a:extLst>
          </p:cNvPr>
          <p:cNvSpPr/>
          <p:nvPr/>
        </p:nvSpPr>
        <p:spPr>
          <a:xfrm>
            <a:off x="561893" y="381663"/>
            <a:ext cx="498281" cy="1134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9.xml.rels><?xml version="1.0" encoding="UTF-8" standalone="yes"?>
<Relationships xmlns="http://schemas.openxmlformats.org/package/2006/relationships"><Relationship Id="rId1" Type="http://schemas.openxmlformats.org/officeDocument/2006/relationships/image" Target="../media/image19.jpeg"/></Relationships>
</file>

<file path=ppt/theme/theme1.xml><?xml version="1.0" encoding="utf-8"?>
<a:theme xmlns:a="http://schemas.openxmlformats.org/drawingml/2006/main" name="FRSecure Theme, White">
  <a:themeElements>
    <a:clrScheme name="FRSecure">
      <a:dk1>
        <a:srgbClr val="1C1F2A"/>
      </a:dk1>
      <a:lt1>
        <a:srgbClr val="FFFFFF"/>
      </a:lt1>
      <a:dk2>
        <a:srgbClr val="4D4E58"/>
      </a:dk2>
      <a:lt2>
        <a:srgbClr val="FFFFFF"/>
      </a:lt2>
      <a:accent1>
        <a:srgbClr val="FD9D30"/>
      </a:accent1>
      <a:accent2>
        <a:srgbClr val="11827D"/>
      </a:accent2>
      <a:accent3>
        <a:srgbClr val="F7CE2E"/>
      </a:accent3>
      <a:accent4>
        <a:srgbClr val="E3531D"/>
      </a:accent4>
      <a:accent5>
        <a:srgbClr val="5B9BD5"/>
      </a:accent5>
      <a:accent6>
        <a:srgbClr val="70AD47"/>
      </a:accent6>
      <a:hlink>
        <a:srgbClr val="FC9C30"/>
      </a:hlink>
      <a:folHlink>
        <a:srgbClr val="1082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_FRSecure_template" id="{2265FA35-02AF-4A91-BF23-1AF1E56A9F17}" vid="{43F4457D-6CA9-4EF6-8AA0-7F40F8F12E0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Secure Theme, Dark">
  <a:themeElements>
    <a:clrScheme name="FRSecure">
      <a:dk1>
        <a:srgbClr val="1C1F2A"/>
      </a:dk1>
      <a:lt1>
        <a:srgbClr val="FFFFFF"/>
      </a:lt1>
      <a:dk2>
        <a:srgbClr val="4D4E58"/>
      </a:dk2>
      <a:lt2>
        <a:srgbClr val="FFFFFF"/>
      </a:lt2>
      <a:accent1>
        <a:srgbClr val="FD9D30"/>
      </a:accent1>
      <a:accent2>
        <a:srgbClr val="11827D"/>
      </a:accent2>
      <a:accent3>
        <a:srgbClr val="F7CE2E"/>
      </a:accent3>
      <a:accent4>
        <a:srgbClr val="E3531D"/>
      </a:accent4>
      <a:accent5>
        <a:srgbClr val="5B9BD5"/>
      </a:accent5>
      <a:accent6>
        <a:srgbClr val="70AD47"/>
      </a:accent6>
      <a:hlink>
        <a:srgbClr val="FC9C30"/>
      </a:hlink>
      <a:folHlink>
        <a:srgbClr val="1082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_FRSecure_template" id="{2265FA35-02AF-4A91-BF23-1AF1E56A9F17}" vid="{E654C8AB-5142-4177-8A29-102D252C90B2}"/>
    </a:ext>
  </a:extLst>
</a:theme>
</file>

<file path=ppt/theme/theme3.xml><?xml version="1.0" encoding="utf-8"?>
<a:theme xmlns:a="http://schemas.openxmlformats.org/drawingml/2006/main" name="FRSecure Theme, Teal">
  <a:themeElements>
    <a:clrScheme name="FRSecure">
      <a:dk1>
        <a:srgbClr val="1C1F2A"/>
      </a:dk1>
      <a:lt1>
        <a:srgbClr val="FFFFFF"/>
      </a:lt1>
      <a:dk2>
        <a:srgbClr val="4D4E58"/>
      </a:dk2>
      <a:lt2>
        <a:srgbClr val="FFFFFF"/>
      </a:lt2>
      <a:accent1>
        <a:srgbClr val="FD9D30"/>
      </a:accent1>
      <a:accent2>
        <a:srgbClr val="11827D"/>
      </a:accent2>
      <a:accent3>
        <a:srgbClr val="F7CE2E"/>
      </a:accent3>
      <a:accent4>
        <a:srgbClr val="E3531D"/>
      </a:accent4>
      <a:accent5>
        <a:srgbClr val="5B9BD5"/>
      </a:accent5>
      <a:accent6>
        <a:srgbClr val="70AD47"/>
      </a:accent6>
      <a:hlink>
        <a:srgbClr val="FC9C30"/>
      </a:hlink>
      <a:folHlink>
        <a:srgbClr val="1082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_FRSecure_template" id="{2265FA35-02AF-4A91-BF23-1AF1E56A9F17}" vid="{83582DB4-45AA-45A4-810D-DE4B299217AD}"/>
    </a:ext>
  </a:extLst>
</a:theme>
</file>

<file path=ppt/theme/theme4.xml><?xml version="1.0" encoding="utf-8"?>
<a:theme xmlns:a="http://schemas.openxmlformats.org/drawingml/2006/main" name="FRSecure Theme, Orange">
  <a:themeElements>
    <a:clrScheme name="FRSecure">
      <a:dk1>
        <a:srgbClr val="1C1F2A"/>
      </a:dk1>
      <a:lt1>
        <a:srgbClr val="FFFFFF"/>
      </a:lt1>
      <a:dk2>
        <a:srgbClr val="4D4E58"/>
      </a:dk2>
      <a:lt2>
        <a:srgbClr val="FFFFFF"/>
      </a:lt2>
      <a:accent1>
        <a:srgbClr val="FD9D30"/>
      </a:accent1>
      <a:accent2>
        <a:srgbClr val="11827D"/>
      </a:accent2>
      <a:accent3>
        <a:srgbClr val="F7CE2E"/>
      </a:accent3>
      <a:accent4>
        <a:srgbClr val="E3531D"/>
      </a:accent4>
      <a:accent5>
        <a:srgbClr val="5B9BD5"/>
      </a:accent5>
      <a:accent6>
        <a:srgbClr val="70AD47"/>
      </a:accent6>
      <a:hlink>
        <a:srgbClr val="FC9C30"/>
      </a:hlink>
      <a:folHlink>
        <a:srgbClr val="1082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_FRSecure_template" id="{2265FA35-02AF-4A91-BF23-1AF1E56A9F17}" vid="{4F226D16-7AD2-4DA2-AAD8-D1BDEB812A4F}"/>
    </a:ext>
  </a:extLst>
</a:theme>
</file>

<file path=ppt/theme/theme5.xml><?xml version="1.0" encoding="utf-8"?>
<a:theme xmlns:a="http://schemas.openxmlformats.org/drawingml/2006/main" name="AnitaBorg">
  <a:themeElements>
    <a:clrScheme name="AnitaBorg Brilliant">
      <a:dk1>
        <a:srgbClr val="0C141A"/>
      </a:dk1>
      <a:lt1>
        <a:sysClr val="window" lastClr="FFFFFF"/>
      </a:lt1>
      <a:dk2>
        <a:srgbClr val="0E4A76"/>
      </a:dk2>
      <a:lt2>
        <a:srgbClr val="C8E5D1"/>
      </a:lt2>
      <a:accent1>
        <a:srgbClr val="46ABE5"/>
      </a:accent1>
      <a:accent2>
        <a:srgbClr val="870E5D"/>
      </a:accent2>
      <a:accent3>
        <a:srgbClr val="E9292A"/>
      </a:accent3>
      <a:accent4>
        <a:srgbClr val="76797B"/>
      </a:accent4>
      <a:accent5>
        <a:srgbClr val="B4D327"/>
      </a:accent5>
      <a:accent6>
        <a:srgbClr val="F48522"/>
      </a:accent6>
      <a:hlink>
        <a:srgbClr val="48B69A"/>
      </a:hlink>
      <a:folHlink>
        <a:srgbClr val="76797B"/>
      </a:folHlink>
    </a:clrScheme>
    <a:fontScheme name="AnitaBorg">
      <a:majorFont>
        <a:latin typeface="Franklin Gothic Medium"/>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ntegral">
  <a:themeElements>
    <a:clrScheme name="Custom 5">
      <a:dk1>
        <a:srgbClr val="000000"/>
      </a:dk1>
      <a:lt1>
        <a:srgbClr val="FFFFFF"/>
      </a:lt1>
      <a:dk2>
        <a:srgbClr val="000000"/>
      </a:dk2>
      <a:lt2>
        <a:srgbClr val="F8F8F8"/>
      </a:lt2>
      <a:accent1>
        <a:srgbClr val="52A1D6"/>
      </a:accent1>
      <a:accent2>
        <a:srgbClr val="9BBAE3"/>
      </a:accent2>
      <a:accent3>
        <a:srgbClr val="32505F"/>
      </a:accent3>
      <a:accent4>
        <a:srgbClr val="808080"/>
      </a:accent4>
      <a:accent5>
        <a:srgbClr val="9CCD61"/>
      </a:accent5>
      <a:accent6>
        <a:srgbClr val="4D4D4D"/>
      </a:accent6>
      <a:hlink>
        <a:srgbClr val="9BBAE3"/>
      </a:hlink>
      <a:folHlink>
        <a:srgbClr val="D7192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Integral">
  <a:themeElements>
    <a:clrScheme name="Custom 5">
      <a:dk1>
        <a:srgbClr val="000000"/>
      </a:dk1>
      <a:lt1>
        <a:srgbClr val="FFFFFF"/>
      </a:lt1>
      <a:dk2>
        <a:srgbClr val="000000"/>
      </a:dk2>
      <a:lt2>
        <a:srgbClr val="F8F8F8"/>
      </a:lt2>
      <a:accent1>
        <a:srgbClr val="52A1D6"/>
      </a:accent1>
      <a:accent2>
        <a:srgbClr val="9BBAE3"/>
      </a:accent2>
      <a:accent3>
        <a:srgbClr val="32505F"/>
      </a:accent3>
      <a:accent4>
        <a:srgbClr val="808080"/>
      </a:accent4>
      <a:accent5>
        <a:srgbClr val="9CCD61"/>
      </a:accent5>
      <a:accent6>
        <a:srgbClr val="4D4D4D"/>
      </a:accent6>
      <a:hlink>
        <a:srgbClr val="9BBAE3"/>
      </a:hlink>
      <a:folHlink>
        <a:srgbClr val="D7192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Integral">
  <a:themeElements>
    <a:clrScheme name="Custom 5">
      <a:dk1>
        <a:srgbClr val="000000"/>
      </a:dk1>
      <a:lt1>
        <a:srgbClr val="FFFFFF"/>
      </a:lt1>
      <a:dk2>
        <a:srgbClr val="000000"/>
      </a:dk2>
      <a:lt2>
        <a:srgbClr val="F8F8F8"/>
      </a:lt2>
      <a:accent1>
        <a:srgbClr val="52A1D6"/>
      </a:accent1>
      <a:accent2>
        <a:srgbClr val="9BBAE3"/>
      </a:accent2>
      <a:accent3>
        <a:srgbClr val="32505F"/>
      </a:accent3>
      <a:accent4>
        <a:srgbClr val="808080"/>
      </a:accent4>
      <a:accent5>
        <a:srgbClr val="9CCD61"/>
      </a:accent5>
      <a:accent6>
        <a:srgbClr val="4D4D4D"/>
      </a:accent6>
      <a:hlink>
        <a:srgbClr val="9BBAE3"/>
      </a:hlink>
      <a:folHlink>
        <a:srgbClr val="D7192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b2f1755-a844-43d8-97cd-a47e3afad20b">RKV5Y5VHEFTU-1022855305-6406</_dlc_DocId>
    <_dlc_DocIdUrl xmlns="cb2f1755-a844-43d8-97cd-a47e3afad20b">
      <Url>https://frsecure.sharepoint.com/teams/frsecure/sales/_layouts/15/DocIdRedir.aspx?ID=RKV5Y5VHEFTU-1022855305-6406</Url>
      <Description>RKV5Y5VHEFTU-1022855305-6406</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1D1C60379C465F4A9E31611B5EAF76D2" ma:contentTypeVersion="47" ma:contentTypeDescription="Create a new document." ma:contentTypeScope="" ma:versionID="ee121de3e6913102d13130acbf447818">
  <xsd:schema xmlns:xsd="http://www.w3.org/2001/XMLSchema" xmlns:xs="http://www.w3.org/2001/XMLSchema" xmlns:p="http://schemas.microsoft.com/office/2006/metadata/properties" xmlns:ns2="cb2f1755-a844-43d8-97cd-a47e3afad20b" xmlns:ns3="d6a73533-551f-423b-9f68-b92cc65d2811" targetNamespace="http://schemas.microsoft.com/office/2006/metadata/properties" ma:root="true" ma:fieldsID="d8955d546a7efff8d7df2e740fe8bf4f" ns2:_="" ns3:_="">
    <xsd:import namespace="cb2f1755-a844-43d8-97cd-a47e3afad20b"/>
    <xsd:import namespace="d6a73533-551f-423b-9f68-b92cc65d2811"/>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2f1755-a844-43d8-97cd-a47e3afad20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a73533-551f-423b-9f68-b92cc65d281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33E547-DAA5-4CD3-96AE-4B514DB5258D}">
  <ds:schemaRefs>
    <ds:schemaRef ds:uri="http://purl.org/dc/terms/"/>
    <ds:schemaRef ds:uri="http://schemas.microsoft.com/office/2006/metadata/properties"/>
    <ds:schemaRef ds:uri="http://schemas.microsoft.com/office/2006/documentManagement/types"/>
    <ds:schemaRef ds:uri="http://purl.org/dc/elements/1.1/"/>
    <ds:schemaRef ds:uri="http://purl.org/dc/dcmitype/"/>
    <ds:schemaRef ds:uri="http://schemas.openxmlformats.org/package/2006/metadata/core-properties"/>
    <ds:schemaRef ds:uri="d6a73533-551f-423b-9f68-b92cc65d2811"/>
    <ds:schemaRef ds:uri="http://schemas.microsoft.com/office/infopath/2007/PartnerControls"/>
    <ds:schemaRef ds:uri="cb2f1755-a844-43d8-97cd-a47e3afad20b"/>
    <ds:schemaRef ds:uri="http://www.w3.org/XML/1998/namespace"/>
  </ds:schemaRefs>
</ds:datastoreItem>
</file>

<file path=customXml/itemProps2.xml><?xml version="1.0" encoding="utf-8"?>
<ds:datastoreItem xmlns:ds="http://schemas.openxmlformats.org/officeDocument/2006/customXml" ds:itemID="{47EFB47C-D599-4C95-9E09-86943D92D0C5}">
  <ds:schemaRefs>
    <ds:schemaRef ds:uri="http://schemas.microsoft.com/sharepoint/v3/contenttype/forms"/>
  </ds:schemaRefs>
</ds:datastoreItem>
</file>

<file path=customXml/itemProps3.xml><?xml version="1.0" encoding="utf-8"?>
<ds:datastoreItem xmlns:ds="http://schemas.openxmlformats.org/officeDocument/2006/customXml" ds:itemID="{117AA0BE-5FB3-4340-A3A8-239E83A7E7C1}">
  <ds:schemaRefs>
    <ds:schemaRef ds:uri="http://schemas.microsoft.com/sharepoint/events"/>
  </ds:schemaRefs>
</ds:datastoreItem>
</file>

<file path=customXml/itemProps4.xml><?xml version="1.0" encoding="utf-8"?>
<ds:datastoreItem xmlns:ds="http://schemas.openxmlformats.org/officeDocument/2006/customXml" ds:itemID="{8F1803A6-1857-4711-BFD2-061152F24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2f1755-a844-43d8-97cd-a47e3afad20b"/>
    <ds:schemaRef ds:uri="d6a73533-551f-423b-9f68-b92cc65d28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744</Words>
  <Application>Microsoft Office PowerPoint</Application>
  <PresentationFormat>Widescreen</PresentationFormat>
  <Paragraphs>191</Paragraphs>
  <Slides>24</Slides>
  <Notes>6</Notes>
  <HiddenSlides>0</HiddenSlides>
  <MMClips>1</MMClips>
  <ScaleCrop>false</ScaleCrop>
  <HeadingPairs>
    <vt:vector size="6" baseType="variant">
      <vt:variant>
        <vt:lpstr>Fonts Used</vt:lpstr>
      </vt:variant>
      <vt:variant>
        <vt:i4>17</vt:i4>
      </vt:variant>
      <vt:variant>
        <vt:lpstr>Theme</vt:lpstr>
      </vt:variant>
      <vt:variant>
        <vt:i4>9</vt:i4>
      </vt:variant>
      <vt:variant>
        <vt:lpstr>Slide Titles</vt:lpstr>
      </vt:variant>
      <vt:variant>
        <vt:i4>24</vt:i4>
      </vt:variant>
    </vt:vector>
  </HeadingPairs>
  <TitlesOfParts>
    <vt:vector size="50" baseType="lpstr">
      <vt:lpstr>.HelveticaNeueDeskInterface-Regular</vt:lpstr>
      <vt:lpstr>Arial</vt:lpstr>
      <vt:lpstr>Calibri</vt:lpstr>
      <vt:lpstr>Century Gothic</vt:lpstr>
      <vt:lpstr>Corbel</vt:lpstr>
      <vt:lpstr>Exo 2</vt:lpstr>
      <vt:lpstr>Franklin Gothic Medium</vt:lpstr>
      <vt:lpstr>Helvetica</vt:lpstr>
      <vt:lpstr>Lucida Grande</vt:lpstr>
      <vt:lpstr>Montserrat</vt:lpstr>
      <vt:lpstr>Noto Sans Symbols</vt:lpstr>
      <vt:lpstr>Questrial</vt:lpstr>
      <vt:lpstr>Roboto</vt:lpstr>
      <vt:lpstr>Roboto Slab</vt:lpstr>
      <vt:lpstr>Tahoma</vt:lpstr>
      <vt:lpstr>Times New Roman</vt:lpstr>
      <vt:lpstr>Wingdings 3</vt:lpstr>
      <vt:lpstr>FRSecure Theme, White</vt:lpstr>
      <vt:lpstr>FRSecure Theme, Dark</vt:lpstr>
      <vt:lpstr>FRSecure Theme, Teal</vt:lpstr>
      <vt:lpstr>FRSecure Theme, Orange</vt:lpstr>
      <vt:lpstr>AnitaBorg</vt:lpstr>
      <vt:lpstr>Integral</vt:lpstr>
      <vt:lpstr>1_Integral</vt:lpstr>
      <vt:lpstr>2_Integral</vt:lpstr>
      <vt:lpstr>Ion</vt:lpstr>
      <vt:lpstr>November 2019 Minneapolis  AnitaB.org Event Hosted by phData  Introductory Workshop on Apache Spark</vt:lpstr>
      <vt:lpstr>Agenda</vt:lpstr>
      <vt:lpstr> Who We Are?</vt:lpstr>
      <vt:lpstr>Strengthening the Local Community</vt:lpstr>
      <vt:lpstr>Be Part of the AnitaB.org Community</vt:lpstr>
      <vt:lpstr>AnitaB Community Leaders</vt:lpstr>
      <vt:lpstr>Thank You Sponsors! </vt:lpstr>
      <vt:lpstr>phData Services</vt:lpstr>
      <vt:lpstr>PowerPoint Presentation</vt:lpstr>
      <vt:lpstr>    Introduction to      Apache Spark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November 2019 Minneapolis  AnitaB.org Event Hosted by phData  Introductory Workshop on Apache Spark</dc:title>
  <dc:creator>Tara Zieglmeier</dc:creator>
  <cp:lastModifiedBy>Tara Zieglmeier</cp:lastModifiedBy>
  <cp:revision>1</cp:revision>
  <dcterms:created xsi:type="dcterms:W3CDTF">2019-11-22T13:49:07Z</dcterms:created>
  <dcterms:modified xsi:type="dcterms:W3CDTF">2019-11-22T13:49:39Z</dcterms:modified>
</cp:coreProperties>
</file>